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e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e"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Vi Evelia bu eye woke ɖe eŋu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Dodokpɔ</a:t>
            </a:r>
            <a:r xmlns:a="http://schemas.openxmlformats.org/drawingml/2006/main">
              <a:rPr altLang="en-US" lang="e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Aleke vifofoa wɔ nu ɖe viŋutsu evelia ŋu esi wòtrɔ gbɔ?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Enya viaŋutsu evelia do goe.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Eƒo viaŋutsu evelia.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Mekpɔ viŋutsu evelia 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Exɔ viŋutsu evelia kple dzidzɔ.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Exɔ viŋutsu evelia kple dzidzɔ.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81Mawu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Fenyila Si Fe Talent Akpe Ewo 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e" sz="3600"/>
              <a:t>‘Ðe mele be nàkpɔ nublanui na hati dɔla abe alesi nye hã mekpɔ nublanui na wò ene oa?’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18:</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33.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Ŋutsu aɖe nɔ anyi si nyi fe le fia la ŋu talento akpe ewo. Fia la ƒe nu wɔ nublanui na ŋutsua, te fli ɖe fe si wònyi la 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Ke esi ŋutsu ma do go la, ekpɔ ehati dɔla ɖeka si nyi denario alafa ɖeka ƒe fe le eŋu. Elée eye wòdo dziku ɖe eŋu. “Xe fe si nènyi le ŋunye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Eye wòtsɔ ehati subɔvi ƒu gbe ɖe gaxɔa me. Fia la se nya sia tso eƒe dɔla kemɛa gbɔ.</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Tete fia la do dziku eye wòyɔ dɔla la ake. “Mete fli ɖe wò fe ma katã me elabena èɖe kuku nam. Ðe mele be nàkpɔ nublanui na hati dɔlawo abe ale si ko mekpɔ nublanui na wò ene oa?”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be, “Abe alesi mía Fofo si le dziƒo tsɔ ke mi ene la, miawo hã miatsɔe ake mia nɔewo.”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Woɖe fe gã aɖe si subɔvi aɖe si nye talento akpe ewo la ɖa.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metsɔ ehati dɔla si nyi denario alafa ɖeka ƒe fe le eŋu la ke 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Esia nye ŋudzedzemakpɔmakpɔ ƒe nɔnɔme.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Wotsɔe ke mí hã eye woɖe mí to amenuveve me to Yesu dzi.</a:t>
            </a:r>
            <a:r xmlns:a="http://schemas.openxmlformats.org/drawingml/2006/main">
              <a:rPr altLang="en-US" lang="ee" sz="3200">
                <a:solidFill>
                  <a:schemeClr val="tx1">
                    <a:lumMod val="65000"/>
                    <a:lumOff val="35000"/>
                  </a:schemeClr>
                </a:solidFill>
              </a:rPr>
              <a:t> </a:t>
            </a:r>
            <a:r xmlns:a="http://schemas.openxmlformats.org/drawingml/2006/main">
              <a:rPr altLang="ko-KR" lang="ee" sz="3200">
                <a:solidFill>
                  <a:schemeClr val="tx1">
                    <a:lumMod val="65000"/>
                    <a:lumOff val="35000"/>
                  </a:schemeClr>
                </a:solidFill>
              </a:rPr>
              <a:t>Ne míeŋlɔ amenuveve ma be o la, ele be míatsɔe ake amesiwo wɔ nu gbegblẽ ɖe mía ŋu.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 si tsɔa nu kea mí helɔ̃a mí va se ɖe nuwuwu.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Ga nenie wòxɔ ŋlɔ tso fia la gbɔ??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denario alafa ɖeka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denario alafa eve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talento alafa ɖeka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talento akpe ewo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talento akpe ewo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e" sz="4000"/>
              <a:t>Elabena vinye sia ku eye wògagbɔ agbe; ebu eye wokpɔe.’ Eyata wodze azãɖuɖu gɔme.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e" sz="3600"/>
              <a:t>‘Ðe mele be nàkpɔ nublanui na hati dɔla abe alesi nye hã mekpɔ nublanui na wò ene oa?’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18:</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33.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Hosana na David Vi 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Ameha siwo nɔ eŋgɔ kple ame siwo kplɔe ɖo la do ɣli be, “Hosana na Dawid Vi la!” "Woayra amesi va le Aƒetɔ la ƒe ŋkɔ me!" "Hosanna le kɔkɔƒetɔ kekeake!"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ee" altLang="ko-KR" sz="2600">
                <a:solidFill>
                  <a:schemeClr val="tx1">
                    <a:lumMod val="65000"/>
                    <a:lumOff val="35000"/>
                  </a:schemeClr>
                </a:solidFill>
              </a:rPr>
              <a:t>Esi Yesu gogo Yerusalem la, edɔ nusrɔ̃la eve ɖa be, “Miyi kɔƒea me, eye miakpɔ kposɔ aɖe le eƒe tedzivi gbɔ. Keke wo, eye nàtsɔ wo ava gbɔnye.”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Nusrɔ̃la eve yi kɔƒea me eye wowɔ abe ale si Yesu de se na wo ene.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Woke ɖe kposɔ la ŋu. “Aƒetɔ hiã wo.” Emegbe aƒetɔa dɔ wo ɖa enumake.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bɔbɔ nɔ kposɔvi aɖe dzi ge ɖe Yerusalem. Ameha siwo do ŋgɔ nɛ henɔ ɣli dom be, “Hosana na Dawid Vi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Nyateƒe si wònye be Yesu do kposɔvi eye amehawo xɔe nyuie la, wowɔe le Biblia me nyagblɔɖi si woŋlɔ ɖi la nu. Gake ame aɖeke menya nu tso eŋu 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do kposɔvi, eye amehawo do ɣli be,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‘Hosana na Dawid Vi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Wogblɔ wo katã nya ɖi le Biblia 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Yesu nɔ agbe to toɖoɖo me,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abe alesi woŋlɔe ɖe Biblia me ene.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 amesiwo dze Yesu yome hã be míaɖo 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Mawu ƒe nya bliboe.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míaƒe fia si dze na kafukafu kple ŋutikɔkɔe.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e">
                <a:solidFill>
                  <a:schemeClr val="tx1">
                    <a:lumMod val="50000"/>
                    <a:lumOff val="50000"/>
                  </a:schemeClr>
                </a:solidFill>
              </a:rPr>
              <a:t>No. 73 Mawu ƒe Nya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ee" sz="4400"/>
              <a:t>Yesu fɔ Lazaro ɖe tsitre tso ame kukuwo dome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Yesu do sɔ yi Yerusalem?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kposɔ ƒe nyivi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sɔ vidzĩ aɖe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sɔvi aɖe si woyɔna be sɔvi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tedzivi aɖe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kposɔ ƒe nyivi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Ameha siwo nɔ eŋgɔ kple ame siwo kplɔe ɖo la do ɣli be, “Hosana na Dawid Vi la!” "Woayra amesi va le Aƒetɔ la ƒe ŋkɔ me!" "Hosanna le kɔkɔƒetɔ kekeake!"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83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Nye aƒe nye gbedodoɖa ƒe aƒe.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Egblɔ na wo be: "Woŋlɔ ɖi be, 'Woayɔ nye aƒe be gbedodoɖaxɔ,' gake miele ewɔm 'adzodalawo ƒe do'."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ge ɖe Yerusalem gbedoxɔa me. Asitsalawo kple gaɖɔlila geɖewo nɔ gbedoxɔa 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gbã gaɖɔlilawo ƒe kplɔ̃wo kple amesiwo dzraa akpakpawo ƒe zikpuiwo. Eku ʋu siwo katã nɔ nu ƒlem henɔ nu dzram le afima.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dzikutɔe be, “Woŋlɔ ɖi bena: Woayɔ nye aƒe be gbedodoɖaxɔ, ke miele ewɔm adzodalawo ƒe do.”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nya asitsalaawo do goe le gbedoxɔa me eye wòda gbe le dɔnɔwo ŋu le gbedoxɔa 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Gbedoxɔ, si nye hame la, nye teƒe si wosubɔa ta le hedoa gbe ɖa na Mawu.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Yesu do dziku ɖe ameha si trɔe wòzu asitsaƒe la ŋu.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Nuka tae nèva sɔleme ɖo?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Le sɔleme la, ele be nàdo go Mawu kple tadedeagu kple gbedodoɖa.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hamea tɔ. Yesue nye amesi xɔa míaƒe tadedeagu kple gbedodoɖawo tso hamea gbɔ.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e" sz="3600"/>
              <a:t>Yesu gblɔ nɛ be, "Nyee nye tsitretsitsi kple agbe. Ame si xɔ dzinye se la, anɔ agbe, ne eku hã;</a:t>
            </a:r>
            <a:endParaRPr xmlns:a="http://schemas.openxmlformats.org/drawingml/2006/main" altLang="ko-KR" lang="en-US" sz="3600"/>
          </a:p>
          <a:p>
            <a:pPr xmlns:a="http://schemas.openxmlformats.org/drawingml/2006/main" lvl="0">
              <a:defRPr/>
            </a:pPr>
            <a:r xmlns:a="http://schemas.openxmlformats.org/drawingml/2006/main">
              <a:rPr altLang="ko-KR" lang="ee" sz="3600"/>
              <a:t>eye ame sia ame si le agbe eye wòxɔ dzinye se la, maku akpɔ o. Èxɔ esia dzi sea?"</a:t>
            </a:r>
            <a:endParaRPr xmlns:a="http://schemas.openxmlformats.org/drawingml/2006/main" altLang="ko-KR" lang="en-US" sz="3600"/>
          </a:p>
          <a:p>
            <a:pPr xmlns:a="http://schemas.openxmlformats.org/drawingml/2006/main" lvl="0">
              <a:defRPr/>
            </a:pPr>
            <a:r xmlns:a="http://schemas.openxmlformats.org/drawingml/2006/main">
              <a:rPr altLang="ko-KR" lang="ee"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25-26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Amekawoe Yesu nya do goe le gbedoxɔa me?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Yudatɔwo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Trɔ̃subɔla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Nunɔla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Asitsalawo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Asitsalawo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Egblɔ na wo be: "Woŋlɔ ɖi be, 'Woayɔ nye aƒe be gbedodoɖaxɔ,' gake miele ewɔm 'adzodalawo ƒe do'."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84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Klɔ Eƒe Nusrɔ̃lawo ƒe Afɔwo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Azɔ esi nye, miaƒe Aƒetɔ kple Nufiala, meklɔ miaƒe afɔwo la, miawo hã miaklɔ mia nɔewo ƒe afɔwo.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ɖu fiẽnu mamlɛtɔ kple eƒe nusrɔ̃lawo. Yesu nya be esiae nye nu mamlɛtɔ si yeɖu kple yeƒe nusrɔ̃lawo.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Kasia Yesu tsɔ tsi va nugoe la me, eye wòte eƒe nusrɔ̃lawo ƒe afɔwo kɔklɔ ɖekaɖeka.</a:t>
            </a:r>
            <a:r xmlns:a="http://schemas.openxmlformats.org/drawingml/2006/main">
              <a:rPr lang="ee"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Petro ƒe ɣeyiɣia de la, Petro gblɔ be, "Nu ka tae Aƒetɔ le míaƒe afɔwo klɔm? Nyemaklɔ afɔ 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ɖo eŋu nɛ. "Ne nyemeklɔ wò afɔwo o la, mía kple wò míewɔ naneke le eŋu o. Ðewohĩ màse egɔme nyuie fifia o, gake gbeɖeka àse egɔme.”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"Meklɔ miaƒe afɔwo be maɖo kpɔɖeŋu. Tso fifia dzi la, miaklɔ mia nɔewo ƒe afɔwo eye miazu ame siwo subɔa mia nɔewo."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Le xexeame la, ame tsɛwo subɔa ame kɔkɔwo, gake to vovo na ema la, Yesu klɔ eƒe nusrɔ̃lawo ƒe afɔwo eye wòna 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eƒe agbe ɖe mía ta.</a:t>
            </a:r>
            <a:r xmlns:a="http://schemas.openxmlformats.org/drawingml/2006/main">
              <a:rPr altLang="en-US" lang="ee" sz="3600">
                <a:solidFill>
                  <a:schemeClr val="tx1">
                    <a:lumMod val="65000"/>
                    <a:lumOff val="35000"/>
                  </a:schemeClr>
                </a:solidFill>
              </a:rPr>
              <a:t> </a:t>
            </a:r>
            <a:r xmlns:a="http://schemas.openxmlformats.org/drawingml/2006/main">
              <a:rPr altLang="ko-KR" lang="ee" sz="3600">
                <a:solidFill>
                  <a:schemeClr val="tx1">
                    <a:lumMod val="65000"/>
                    <a:lumOff val="35000"/>
                  </a:schemeClr>
                </a:solidFill>
              </a:rPr>
              <a:t>Ne Yesu ƒe nusrɔ̃lawoe míenye la, ele be wòadzɔ dzi na mí be míasubɔ mía nɔewo le teƒe si bɔbɔ ɖe anyi wu, tsɔ wu be míadi be woawɔ nu ɖe mía ŋu le teƒe kɔkɔtɔ.</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Gbe ɖeka nya aɖe va na Yesu. “Lazaro le dɔ lém. Taflatse va kaba nàda gbe le eŋu."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 kɔkɔtɔ, gake eva ɖo nɔƒe si bɔbɔ ɖe anyi wu eye wòlɔ̃ faa be yeasubɔ mí katã.</a:t>
            </a:r>
            <a:r xmlns:a="http://schemas.openxmlformats.org/drawingml/2006/main">
              <a:rPr altLang="en-US" lang="e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Amekae meɖe mɔ na Yesu be wòaklɔ eƒe afɔwo o?</a:t>
            </a:r>
            <a:r xmlns:a="http://schemas.openxmlformats.org/drawingml/2006/main">
              <a:rPr altLang="en-US" lang="e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Toma ƒe ŋkɔ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Yuda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Azɔ esi nye, miaƒe Aƒetɔ kple Nufiala, meklɔ miaƒe afɔwo la, miawo hã miaklɔ mia nɔewo ƒe afɔwo.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Do gbe dom ɖa le Togbɛ dzi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wòyi ŋgɔ vie la, edze klo ɖe anyigba hedo gbe ɖa be, "Fofonye, ne anya wɔ la, woaxɔ kplu sia le asinye. Ke hã menye abe alesi medi ene o, ke boŋ abe alesi nèdi 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Mateo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26:39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woɖu fiẽnu vɔ la, Yesu kple eƒe nusrɔ̃lawo yi teƒe aɖe si woyɔna be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gblɔ na nusrɔ̃lawo be, “Nuxaxa ɖu nye luʋɔ dzi va se ɖe ku me. Nɔ afisia eye nànɔ ŋudzɔ kplim.”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“"Fofonye, ne anya wɔ la, nenye be woaxɔ kplu sia le asinye. Ke hã menye abe alesi medi ene o, ke boŋ abe alesi nèdi ene." Yesu do gbe ɖa vevie. Gake nusrɔ̃lawo dɔ alɔ̃ vevie.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nyɔ eƒe nusrɔ̃lawo gblɔ be, “Ðe miate ŋu anɔ ŋudzɔ kplim gaƒoƒo ɖeka oa? Kpᴐ. Afisia nye alakpatɔ la va lém.”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Mlɔeba la, Yesu dze ame siwo va lée la yome. Enye be míaku atsɔ axe fe ɖe míaƒe nuvɔ̃wo ta le atitsoga la dzi abe alesi Mawu di 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hafi Yesu nava la, eku.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Eve Yesu be wòaku be yeaxe fe ɖe míaƒe nuvɔ̃wo ta le atitsoga la dzi, gake eɖo to bliboe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elabena Mawu ƒe lɔlɔ̃nue wònye.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Ele be míakpɔ mɔ gbã be Mawu ƒe lɔlɔ̃nu nava eme tsɔ wu be nye lɔlɔ̃nu nava eme le míaƒe agbe me.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r xmlns:a="http://schemas.openxmlformats.org/drawingml/2006/main">
              <a:rPr lang="ee" altLang="en-US" sz="3600">
                <a:solidFill>
                  <a:srgbClr val="0070c0"/>
                </a:solidFill>
              </a:rPr>
              <a:t> </a:t>
            </a:r>
            <a:r xmlns:a="http://schemas.openxmlformats.org/drawingml/2006/main">
              <a:rPr lang="ee" altLang="ko-KR" sz="3600">
                <a:solidFill>
                  <a:srgbClr val="0070c0"/>
                </a:solidFill>
              </a:rPr>
              <a:t>enye..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Nuvɔ̃ aɖeke mele Yesu ŋu le anyigba sia dzi o elabena ewɔna ɖe Mawu ƒe lɔlɔ̃nu dzi bliboe.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Afikae Yesu do gbe ɖa le hafi wolée?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Le Yerusalem gbedoxɔa me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Marko ƒe xɔ si le etame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Galilea-ta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2 </a:t>
            </a:r>
            <a:r xmlns:a="http://schemas.openxmlformats.org/drawingml/2006/main">
              <a:rPr lang="ee"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wòyi ŋgɔ vie la, edze klo ɖe anyigba hedo gbe ɖa be, "Fofonye, ne anya wɔ la, woaxɔ kplu sia le asinye. Ke hã menye abe alesi medi ene o, ke boŋ abe alesi nèdi 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Mateo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26:39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ku le atitsoga la dzi.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Yesu do ɣli sesĩe be, “Fofo, wò asiwo mee metsɔ nye gbɔgbɔ de asi na wò.” Esi wògblɔ nya sia vɔ la, egbɔ ya mamlɛtɔ.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23:</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46.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si Roma-srafowo lé, do ŋùfiakuku ɖe ta, woɖu fewu le eŋu, etsɔ atitsoga la eye wokplɔe do goe be woawui ayi togbɛa dzi.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Emegbe, woklã Yesu ɖe atitsoga ŋu kpe ɖe nuvlowɔla eve ŋu. Ameawo tsi tre nɔ ekpɔm, eye dziɖulawo ɖu fewu le eŋu gɔ̃ hã.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“Fofo, tsɔe ke wo, elabena womenya nu si wɔm wole o.” Yesu do gbe ɖa ɖe ame siwo wui la 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gblɔ be, “Ewu enu!” Eye Ebɔbɔ ta heɖe asi le eƒe gbɔgbɔ ŋu.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Lazaro nɔvinyɔnu gblɔ na Yesu si va tsi megbe be, “Yesu, ne ɖe nènɔ afisia la, anye ne nɔvinye meku 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Le ɣeyiɣi ma me la, gbedoxɔa ƒe xɔmetsovɔa vuvu ɖe eve tso etame yi anyime. Anyigba ʋuʋu eye kpewo mã. Esi asrafo siwo klã Yesu ɖe ati ŋu la kpɔ esia la, vɔvɔ̃ ɖo wo, eye wodo ɣli be, “Mawu Vi lae wònye vavã!”</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Yesu si me nuvɔ̃ mele o la kpe fu heku ɖe mía ta, eye wòxe fe ɖe míaƒe nuvɔ̃wo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Eyata mehiã be míaxe fe ɖe mía ɖokui ta 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Míekpɔ ɖeɖe le Yesu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Mele be míaŋlɔ esia be vie 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Ðela si xɔ mí to kuku ɖe míaƒe nuvɔ̃wo ta le atitsoga la dzi.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Amekawoe woklã Yesu ɖe ati ŋu kplii?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Nusrɔ̃lawo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Nyɔnuwo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Nunɔlawo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Nuvlowɔlawo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Nuvlowɔlawo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Yesu do ɣli sesĩe be, “Fofo, wò asiwo mee metsɔ nye gbɔgbɔ de asi na wò.” Esi wògblɔ nya sia vɔ la, egbɔ ya mamlɛtɔ.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Luka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23:</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46.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Yɔdo Ƒuƒlu 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wòse nya sia la, etrɔ kpɔ Yesu wòtsi tre ɖe afima, gake menya be Yesue 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20: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Maria Magdalatɔ yi yɔdoa gbɔ be yeakpɔ Yesu kukua. Gake, yɔdo la ƒe kpe ʋɔtrua nɔ ʋuʋu ɖi.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ƒe kuku aɖeke menɔ yɔdoa me o. Maria susui be ame aɖee fi Yesu ƒe kukua.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Mawudɔla la do eye wòbiae. "Nukatae nèle avi fam?" Maria ɖo eŋu be, “Ame aɖe fi Yesu ƒe kukua.”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Yesu gblɔ be, “Miɖe yɔdo la ƒe agbo si wotsɔ kpe wɔ la ɖa.” Yesu ɖe gbe be, “Do go, Lazaro.”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Eye esi wòtrɔ la, Yesu gagbɔ va agbagbee. Gake Maria mekpɔ Yesu dze sii o. Mesusu be Yesu agagbɔ agbe 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"Maria..." Esi Yesu yɔ ko hafi Maria de dzesii. “Aƒetɔ, ègagbɔ agbe vavã.“ Wofɔ Yesu ɖe tsitre le eƒe ku megbe ŋkeke etɔ̃.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ee" altLang="ko-KR" sz="3300">
                <a:solidFill>
                  <a:schemeClr val="tx1">
                    <a:lumMod val="65000"/>
                    <a:lumOff val="35000"/>
                  </a:schemeClr>
                </a:solidFill>
              </a:rPr>
              <a:t>Ame aɖeke meku le xexeame 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eye wòagagbɔ agbe ake.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Gake ame ɖeka kolia, si nye Yesu, si wofɔ tso ku me la gakpɔtɔ le agbe.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Biblia gblɔ be amesiwo xɔ Yesu dzi se hã gagbɔa agbe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abe Yesu ene.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Eyata mele be míaƒe mɔkpɔkpɔ nabu 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e" altLang="ko-KR" sz="3300">
                <a:solidFill>
                  <a:schemeClr val="tx1">
                    <a:lumMod val="65000"/>
                    <a:lumOff val="35000"/>
                  </a:schemeClr>
                </a:solidFill>
              </a:rPr>
              <a:t>hena agbe mavɔ.</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nye Aʋadziɖuɖu ƒe Aƒetɔ si ɖu ku dzi eye wògagbɔ agbe.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Maria susu esi wòkpɔ be Yesu aɖeke mele yɔdoa me 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Wofɔ Yesu ɖe tsitre!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Menye Yesu ƒe yɔdoe nye esia 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Ame aɖe fi Yesu ƒe kukua!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Nusrɔ̃lawo ƒle Yesu ƒe kukua!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Ame aɖe fi Yesu ƒe kukua!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wòse nya sia la, etrɔ kpɔ Yesu wòtsi tre ɖe afima, gake menya be Yesue 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Yohanes</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20: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si yi dziƒo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wògblɔ nya sia vɔ la, wokɔe ɖe dzi le woƒe ŋkume, eye alilikpo aɖe ɣlae ɖe woƒe ŋkume.</a:t>
            </a:r>
            <a:r xmlns:a="http://schemas.openxmlformats.org/drawingml/2006/main">
              <a:rPr lang="e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Vɔvɔ̃ kple dziɖeleameƒo lé nusrɔ̃la siwo menya be wofɔ Yesu ɖe tsitre 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si wofɔ ɖe tsitre la va tsi tre ɖe wo dome, tsɔ eƒe asiwo kple axadzi fia wo hegblɔ be, “Midzudzɔ ɖikeke, eye miaxɔe ase.”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Emegbe nukutɔe la, Lazaro ƒe ku megbe ŋkeke etɔ̃ la, edo go. Edzɔ dzi na amewo esi wokpɔ esia eye wokafu Mawu.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Emegbe, Yesu gblɔ be yeatrɔ ayi ye Fofo, Mawu gbɔ eye wòdo ŋugbe be yeadɔ Gbɔgbɔ Kɔkɔe la ɖa.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Eye Yesu de se na eƒe nusrɔ̃lawo be woanye ɖasefowo nɛ vaseɖe xexeame ƒe nuwuwu, be woaɖe gbeƒã nyanyui la eye woafia nya 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Yesu wu dɔdasiwo katã nu le anyigba sia dzi vɔ la, eyi dziƒo le eƒe nusrɔ̃lawo ŋkume. Eye edo ŋugbe na mí be yeatrɔ ava anyigba sia dzi gbeɖeka.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Yesu de se na eƒe nusrɔ̃lawo be woaɖe gbeƒã nyanyui la va se ɖe anyigba ƒe mlɔenuwo hafi wòayi Dziƒo.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Sɔlemeha la nye Yesu ƒe nusrɔ̃lawo ƒe ƒuƒoƒo.</a:t>
            </a:r>
            <a:r xmlns:a="http://schemas.openxmlformats.org/drawingml/2006/main">
              <a:rPr lang="ee" altLang="en-US" sz="3600">
                <a:solidFill>
                  <a:schemeClr val="tx1">
                    <a:lumMod val="65000"/>
                    <a:lumOff val="35000"/>
                  </a:schemeClr>
                </a:solidFill>
              </a:rPr>
              <a:t> </a:t>
            </a:r>
            <a:r xmlns:a="http://schemas.openxmlformats.org/drawingml/2006/main">
              <a:rPr lang="ee" altLang="ko-KR" sz="3600">
                <a:solidFill>
                  <a:schemeClr val="tx1">
                    <a:lumMod val="65000"/>
                    <a:lumOff val="35000"/>
                  </a:schemeClr>
                </a:solidFill>
              </a:rPr>
              <a:t>Esi míenye Yesu ƒe nusrɔ̃lawo ta la, ele be míaɖe gbeƒã nyanyuia le afisiafi. Eye ele be míanye Yesu ƒe ɖasefowo.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gakpɔtɔ le agbe, ebɔbɔ nɔ Mawu ƒe ɖusime, eye wòatrɔ ava anyigba dzi abe alesi wòdo ŋugbee ene.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Yesu si wofɔ ɖe tsitre la ɖe fia eƒe nusrɔ̃lawo?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Dzesi siwo le asiwo kple afɔwo ŋu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Ŋù ƒe dzesiwo oh 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Atamkaka ƒe dzesiwo le megbe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Abi le mo ŋu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1 </a:t>
            </a:r>
            <a:r xmlns:a="http://schemas.openxmlformats.org/drawingml/2006/main">
              <a:rPr lang="ee" altLang="ko-KR" sz="2800">
                <a:solidFill>
                  <a:srgbClr val="ff0000"/>
                </a:solidFill>
              </a:rPr>
              <a:t>Dzesi siwo le asiwo kple afɔwo ŋu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Esi wògblɔ nya sia vɔ la, wokɔe ɖe dzi le woƒe ŋkume, eye alilikpo aɖe ɣlae ɖe woƒe ŋkume.</a:t>
            </a:r>
            <a:r xmlns:a="http://schemas.openxmlformats.org/drawingml/2006/main">
              <a:rPr lang="e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Gbɔgbɔ Kɔkɔe la va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Gbɔgbɔ Kɔkɔe la yɔ wo katã fũ eye wodze gbe bubuwo dodo gɔme abe alesi Gbɔgbɔ la na woate ŋui 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Nusrɔ̃lawo nɔ Yerusalem abe alesi Yesu gblɔe ene. Esi Pentekoste ŋkekea ɖo la, wo katã woƒo ƒu ɖe teƒe ɖeka.</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gagbɔ agbe Lazaro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to eƒe nya 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míaku gbeɖeka, gake ele be woafɔ mí ɖe tsitre elabena míexɔ Yesu dzi 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nànye Kristotɔ si nɔa agbe kple tsitretsitsi ƒe mɔkpɔkpɔ.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Kasia gbeɖiɖi aɖe abe ya sesẽ aɖe ƒe ƒoƒo ene va yɔ aƒe bliboa si me wobɔbɔ nɔ la me.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Eye emegbe dzo aɖe nɔ ame ɖesiaɖe ƒe ta dzi, eye emegbe Gbɔgbɔ Kɔkɔe la yɔ wo katã me fũ eye wodze gbe bubuwo dodo gɔme.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Esi ame sia ame ƒe mo wɔ yaa la, Petro te gbeƒãɖeɖe tso Yesu kple nyanyuia ŋu na wo.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Amewo ɖo to nyanyuia, trɔ dzime, eye woxɔ nyɔnyrɔ. Ame 3,000 kple edzivɔe xɔ nyɔnyrɔ gbemagbe.</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Yesu dɔ Gbɔgbɔ Kɔkɔe la ɖe eƒe nusrɔ̃lawo.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Gbɔgbɔ Kɔkɔe la na nunya kple ŋusẽ Petro be wòaɖe gbeƒã nyanyui 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Gbɔgbɔ Kɔkɔe la le ame siwo katã xɔ Yesu dzi se la ƒe dzi me.</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Migaŋlɔ be o be Gbɔgbɔ Kɔkɔe lae naa nunya kple dzideƒo mí be míaɖe gbeƒã nyanyui la, abe alesi wòna nunya kple ŋusẽ Petro ene.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ɖo Gbɔgbɔ Kɔkɔe la ɖe amesiwo katã xɔ edzi se be wòakpe ɖe mía ŋu.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wose esime Gbɔgbɔ Kɔkɔe la va?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kpẽ ƒe ɖiɖi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dziɖegbe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ya sesẽ aɖe ƒe ƒoƒo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gbedodoɖawo ƒe ɖiɖi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ya sesẽ aɖe ƒe ƒoƒo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Gbɔgbɔ Kɔkɔe la yɔ wo katã fũ eye wodze gbe bubuwo dodo gɔme abe alesi Gbɔgbɔ la na woate ŋui 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Filipo Gblɔ Nyanyuia na Etiopiatɔ 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Emegbe Filipo dze egɔme kple Ŋɔŋlɔa ƒe akpa ma tututu eye wògblɔ Yesu ŋuti nya nyuia nɛ.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e" sz="4000"/>
              <a:t>Elabena vinye sia ku eye wògagbɔ agbe; ebu eye wokpɔe.’ Eyata wodze azãɖuɖu gɔme.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agbe ƒe aƒetɔ si gagbɔa ame kukuwo gbɔe.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Gbe ɖeka Aƒetɔ la ƒe dɔla aɖe gblɔ na Filipo si xɔ Yesu dzi se be “Yi dzigbe gome le mɔ la dzi-dzogbemɔ la dzi.”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ee" altLang="ko-KR" sz="3100">
                <a:solidFill>
                  <a:schemeClr val="tx1">
                    <a:lumMod val="65000"/>
                    <a:lumOff val="35000"/>
                  </a:schemeClr>
                </a:solidFill>
              </a:rPr>
              <a:t>Edze egɔme yi dzigbe dzogbe abe alesi mawudɔla la gblɔe ene. Ebia eɖokui be nukatae mawudɔla la dɔ ye ɖa hã </a:t>
            </a:r>
            <a:r xmlns:a="http://schemas.openxmlformats.org/drawingml/2006/main">
              <a:rPr lang="ee"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Ɣemaɣi la, amegã si kpɔa ga dzi na Etiopia dukɔa, nɔ tasiaɖam la me nɔ nyagblɔɖila Yesaya ƒe nuŋlɔɖiwo xlẽm. Filipo te ɖe eŋu hebiae. "Èse nusi xlẽm nèle gɔmea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Egblɔ be: “Aleke mawɔ ase egɔme, negbe ɖe ame aɖe ɖe eme nam hafi?” Filipo dze egɔme kple Ŋɔŋlɔawo ƒe akpa ma tututu eye wògblɔ nya nyui si ku ɖe Yesu ŋu nɛ.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Etiopiatɔa xɔ Yesu vɔ la, etrɔ yi wo de kple dzidzɔ. Filipo da akpe na Gbɔgbɔ Kɔkɔe la be ekplɔe yi afima.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Filipo mete ŋu se egɔme bliboe o gake ewɔ ɖe Gbɔgbɔ Kɔkɔe la ƒe sedede dzi. Eya ta ate ŋu aɖe gbeƒã nyanyuia na Etiopiatɔ 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Ɣeaɖewoɣi la, míenɔa nɔnɔme aɖe si gɔme míete ŋu sena o la me.</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Gake ne èka ɖe Mawu dzi eye nèɖo toe le Gbɔgbɔ Kɔkɔe la me le ɣeyiɣi ma me gɔ̃ hã la, àte ŋu anye xɔsetɔ hã</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ame siwo ɖea gbeƒã nyanyui 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 ?</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amesi kplɔa ƒomedodo si wòle be míado go kplii.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nye Etiopiatɔ amegã si Filipo do goe le edzikpɔla ?</a:t>
            </a:r>
            <a:r xmlns:a="http://schemas.openxmlformats.org/drawingml/2006/main">
              <a:rPr lang="e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Eyae nɔ aʋakɔa dzi kpɔm.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Enye eƒe dukɔ me nuɖala.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Eya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nye</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eme</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febubu</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ƒe</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eƒe</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dukɔ me tɔ</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Ekpɔ ŋusẽ ɖe dukɔa ƒe tadedeagu dzi.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Enɔ eƒe dukɔa ƒe ga dzi kpɔm.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Emegbe Filipo dze egɔme kple Ŋɔŋlɔa ƒe akpa ma tututu eye wògblɔ Yesu ŋuti nya nyuia nɛ.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8: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35.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91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Saul Do Go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Ŋkeke nenie va yi tso esime Lazaro ku esime Yesu va?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gbeɖeka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ŋkeke eve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ŋkeke etɔ̃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ŋkeke ene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3 </a:t>
            </a:r>
            <a:r xmlns:a="http://schemas.openxmlformats.org/drawingml/2006/main">
              <a:rPr altLang="ko-KR" lang="ee" sz="2800">
                <a:solidFill>
                  <a:srgbClr val="ff0000"/>
                </a:solidFill>
              </a:rPr>
              <a:t>ŋkeke etɔ̃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Edze anyi ɖe anyigba eye wòse gbe aɖe gblɔ nɛ be, “Saul, Saul, nu ka tae nèle yonyeme tim?”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Ŋutsu aɖe nɔ anyi si ŋkɔe nye Saul, si lé fu ame siwo xɔ Yesu dzi se, eye wòlé fu hamea hã.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Saul lé fu Yesu ale gbegbe be eyi Damasko be yealé Kristotɔwo.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wògogo Damasko le eƒe mɔzɔzɔa me la, kasia kekeli aɖe tso dziƒo klẽ ƒo xlãe. Ese gbe aɖe be, “Saul, Saul, Nu ka tae nèle yonyeme tim?”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Saul bia be: “Aƒetɔ, ame kae nènye? “Nyee nye Yesu, amesi yome tim nèle.” Ewɔ nuku na Saul be Yesu le agbe. Esusu be Yesu 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Saul, si do go Yesu la va zu ame yeye. Eya ta eva zu Paulo Apostolo, amesi ku kutri be yeaɖe gbeƒã nyanyuia na Trɔ̃subɔlawo, eye wòŋlɔ Biblia-gbalẽ geɖewo.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Saul nye ame si ti hame la yome, gake Mawu yɔe be apostolo.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Saul, amesi do go Yesu, nɔ agbe si to vovo kura tso tsã.</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Tɔtrɔ kawoe nèwɔ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tso esime nèdo go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be amesiwo ado go Yesu nanɔ agbe si to vovo na tsã.</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ame si tsɔa ame vɔ̃ɖiwo ke abe Saul ene eye wòyɔa wo heɖoa wo abe dɔwɔlawo ene.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 ka tae Saul yi Damasko?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Be woalé Kristotɔwo.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Be mɔzɔzɔ aɖe nanɔ asiwò.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Be tadedeagu aɖe nanɔ ame 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Be woaɖe gbeƒã nyanyui 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1 </a:t>
            </a:r>
            <a:r xmlns:a="http://schemas.openxmlformats.org/drawingml/2006/main">
              <a:rPr lang="ee" altLang="ko-KR" sz="2800">
                <a:solidFill>
                  <a:srgbClr val="ff0000"/>
                </a:solidFill>
              </a:rPr>
              <a:t>Be woalé Kristotɔwo.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Edze anyi ɖe anyigba eye wòse gbe aɖe gblɔ nɛ be, “Saul, Saul, nu ka tae nèle yonyeme tim?”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e" sz="3600"/>
              <a:t>Yesu gblɔ nɛ be, "Nyee nye tsitretsitsi kple agbe. Ame si xɔ dzinye se la, anɔ agbe, ne eku hã;</a:t>
            </a:r>
            <a:endParaRPr xmlns:a="http://schemas.openxmlformats.org/drawingml/2006/main" altLang="ko-KR" lang="en-US" sz="3600"/>
          </a:p>
          <a:p>
            <a:pPr xmlns:a="http://schemas.openxmlformats.org/drawingml/2006/main" lvl="0">
              <a:defRPr/>
            </a:pPr>
            <a:r xmlns:a="http://schemas.openxmlformats.org/drawingml/2006/main">
              <a:rPr altLang="ko-KR" lang="ee" sz="3600"/>
              <a:t>eye ame sia ame si le agbe eye wòxɔ dzinye se la, maku akpɔ o. Èxɔ esia dzi sea?"</a:t>
            </a:r>
            <a:endParaRPr xmlns:a="http://schemas.openxmlformats.org/drawingml/2006/main" altLang="ko-KR" lang="en-US" sz="3600"/>
          </a:p>
          <a:p>
            <a:pPr xmlns:a="http://schemas.openxmlformats.org/drawingml/2006/main" lvl="0">
              <a:defRPr/>
            </a:pPr>
            <a:r xmlns:a="http://schemas.openxmlformats.org/drawingml/2006/main">
              <a:rPr altLang="ko-KR" lang="ee"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Yohanes</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11:</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25-26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92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Paulo xɔlɔ̃ nyui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t>Ke Barnaba kplɔe va apostoloawo gbɔ. Egblɔ ale si Saul le eƒe mɔzɔzɔa me kpɔ Aƒetɔ la eye be Aƒetɔ la ƒo nu kplii, kple ale si wòɖe gbeƒã le Damasko vɔvɔ̃manɔmee le Yesu ƒe ŋkɔ me la na wo.</a:t>
            </a:r>
            <a:r xmlns:a="http://schemas.openxmlformats.org/drawingml/2006/main">
              <a:rPr lang="e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Paulo do go Yesu vɔ la, edi be yeado go Yesu ƒe nusrɔ̃lawo.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Yesu ƒe nusrɔ̃lawo nɔ vɔvɔ̃m na Paulo. Elabena womenya be esi Paulo do go Yesu vɔ la, eva xɔ Yesu dzi se 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Barnaba kpe ɖe Paulo ŋu. “Edo go Yesu vavã eye wòtrɔ keŋkeŋ!”</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"Mekpɔ Paulo hã wònɔ gbeƒã ɖem le Damasko, afisi wòyi be yealé Kristotɔwo le!" Nusrɔ̃lawo va zu xɔlɔ̃ na Paulo bɔbɔe.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Le ema megbe la, Barnaba kple Paulo va zu xɔlɔ̃ nyuiwo eye wozɔ mɔ to xexeame katã ɖaɖe gbeƒã nyanyuia ɖekae.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Paulo, ame si ti hame la yome la, do go Yesu eye wòzu ame yeye, gake amewo mexɔ edzi se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Gake Mawu dzra Barnaba ɖo hewɔe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hadɔwɔla nyui aɖe na Paulo.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Abe Paulo kple Barnaba ene la, ele be míanye xɔse xɔlɔ̃ nyuiwo ahakpe ɖe mía nɔewo ŋu.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dɔ xɔlɔ̃ aɖe si ate ŋu akpe ɖe mía ŋu ne míele xaxa 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Amekae kpe ɖe Paulo ŋu eye wòva zu xɔlɔ̃wo ne eɖo xaxa me?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Barnaba ƒe ŋkɔ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Filipo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Barnaba ƒe ŋkɔ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74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ƒe Nɔnɔmetɔtrɔ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ee" altLang="ko-KR" sz="3600"/>
              <a:t>Ke Barnaba kplɔe va apostoloawo gbɔ. Egblɔ ale si Saul le eƒe mɔzɔzɔa me kpɔ Aƒetɔ la eye be Aƒetɔ la ƒo nu kplii, kple ale si wòɖe gbeƒã le Damasko vɔvɔ̃manɔmee le Yesu ƒe ŋkɔ me la na wo.</a:t>
            </a:r>
            <a:r xmlns:a="http://schemas.openxmlformats.org/drawingml/2006/main">
              <a:rPr lang="ee"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93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Dorka, si gagbɔ agbe.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ee" altLang="ko-KR" sz="3600"/>
              <a:t>Petro dɔ wo katã do goe le xɔa me; emegbe edze klo hedo gbe ɖa. Esi wòtrɔ ɖe nyɔnu kukua ŋu la, egblɔ be, “Tabita, tso.” Eʋu ŋku, eye esi wòkpɔ Petro la, enɔ anyi.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40.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Nusrɔ̃la aɖe nɔ anyi si ŋkɔe nye Dorka, amesi wɔa nyui ɣesiaɣi hekpena ɖe ame dahewo ŋu.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Ɣemaɣi lɔƒo la, edze dɔ eye wòku. Eƒe aƒelikawo lé blanui ŋutɔ eye wokplɔ Petro gbɔe.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Petro va ɖo la, ame sia ame si kpe ɖe eŋu la nɔ avi fam henɔ awu siwo wòxɔ abe nunana ene la fiam.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Petro dɔ wo katã do goe le xɔa me; emegbe edze klo hedo gbe ɖa.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Peter gblɔ be: “Dorcas, tso!” Eʋu ŋku, eye wòbɔbɔ nɔ anyi nɔ Petro kpɔm. Esi ame sia ame kpɔ esia la, dzi dzɔ eye ame geɖe siwo nɔ kɔƒe ma me xɔ Yesu dzi se.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Petro nye Yesu ƒe nusrɔ̃la, eye wòte ŋu wɔ nu si Yesu wɔ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esime wònɔ anyigba sia dzi.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000">
                <a:solidFill>
                  <a:schemeClr val="tx1">
                    <a:lumMod val="65000"/>
                    <a:lumOff val="35000"/>
                  </a:schemeClr>
                </a:solidFill>
              </a:rPr>
              <a:t>Yesu gblɔ na eƒe nusrɔ̃lawo be woawo hã yewoawɔ nu si yewɔ.</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e" altLang="ko-KR" sz="3000">
                <a:solidFill>
                  <a:schemeClr val="tx1">
                    <a:lumMod val="65000"/>
                    <a:lumOff val="35000"/>
                  </a:schemeClr>
                </a:solidFill>
              </a:rPr>
              <a:t>Yesu ƒe nusrɔ̃lawoe míenye.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e" altLang="ko-KR" sz="3000">
                <a:solidFill>
                  <a:schemeClr val="tx1">
                    <a:lumMod val="65000"/>
                    <a:lumOff val="35000"/>
                  </a:schemeClr>
                </a:solidFill>
              </a:rPr>
              <a:t>Ele be míasrɔ̃ nu eye míaɖo ŋku nu siwo Yesu wɔ le anyigba sia dzi dzi eye míawɔ nu siwo Yesu wɔ la ke.</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na ŋusẽ eƒe nusrɔ̃lawo ale be woate ŋu aɖe gbeƒã nyanyuia.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Afimae wòtrɔ eƒe nɔnɔme le le wo ŋkume. Eƒe mo klẽ abe ɣe ene, eye eƒe awuwo zu ɣie abe kekeli ene.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17:</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Petro va Dorka la, amewo lé blanui eye nukae woɖe fiae?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Awu siwo Dorkas wɔ.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Nuɖuɖu siwo Dorkas ɖa.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Dorka viŋutsu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Dorka ƒe lɛta.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1 </a:t>
            </a:r>
            <a:r xmlns:a="http://schemas.openxmlformats.org/drawingml/2006/main">
              <a:rPr lang="ee" altLang="ko-KR" sz="2800">
                <a:solidFill>
                  <a:srgbClr val="ff0000"/>
                </a:solidFill>
              </a:rPr>
              <a:t>Awu siwo Dorkas wɔ.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ee" altLang="ko-KR" sz="3600"/>
              <a:t>Petro dɔ wo katã do goe le xɔa me; emegbe edze klo hedo gbe ɖa. Esi wòtrɔ ɖe nyɔnu kukua ŋu la, egblɔ be, “Tabita, tso.” Eʋu ŋku, eye esi wòkpɔ Petro la, enɔ anyi.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9: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40.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94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Kornelio, Trɔ̃subɔla aɖe si woɖe ɖe agbe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Ewɔ nuku na xɔsetɔ aʋatsotso siwo va kpe ɖe Petro ŋu be wokɔ Gbɔgbɔ Kɔkɔe ƒe nunana la ɖe Trɔ̃subɔlawo gɔ̃ hã dzi.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 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ee" altLang="ko-KR" sz="2500">
                <a:solidFill>
                  <a:schemeClr val="tx1">
                    <a:lumMod val="65000"/>
                    <a:lumOff val="35000"/>
                  </a:schemeClr>
                </a:solidFill>
              </a:rPr>
              <a:t>Le Kaisarea la, ŋutsu aɖe si ŋkɔe nye Kornelio, si nye asrafomegã le nuto si woyɔna be Italytɔwo ƒe Asrafoha me la nɔ anyi.</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ee" altLang="ko-KR" sz="2500">
                <a:solidFill>
                  <a:schemeClr val="tx1">
                    <a:lumMod val="65000"/>
                    <a:lumOff val="35000"/>
                  </a:schemeClr>
                </a:solidFill>
              </a:rPr>
              <a:t>Eya kple eƒe ƒomea katã nye mawusubɔlawo kple Mawu vɔ̃lawo; ena nu ame siwo hiã tu dɔmenyotɔe eye wòdoa gbe ɖa na Mawu edziedzi.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Gbe ɖeka, Kornelio se Mawu ƒe gbe esime wònɔ gbe dom ɖa. “Dɔ amewo ɖa be woanye ŋutsu, si ŋkɔe nye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ee" altLang="ko-KR" sz="2400">
                <a:solidFill>
                  <a:schemeClr val="tx1">
                    <a:lumMod val="65000"/>
                    <a:lumOff val="35000"/>
                  </a:schemeClr>
                </a:solidFill>
              </a:rPr>
              <a:t>Ɣemaɣi la, Petro hã kpɔ ŋutega aɖe le gbedodoɖa me. Mawu tsɔ lã siwo Yudatɔwo mate ŋu aɖu o la tso dziƒo nɛ eye wòde se nɛ be wòaɖu.</a:t>
            </a:r>
            <a:r xmlns:a="http://schemas.openxmlformats.org/drawingml/2006/main">
              <a:rPr lang="ee" altLang="en-US" sz="2400">
                <a:solidFill>
                  <a:schemeClr val="tx1">
                    <a:lumMod val="65000"/>
                    <a:lumOff val="35000"/>
                  </a:schemeClr>
                </a:solidFill>
              </a:rPr>
              <a:t> </a:t>
            </a:r>
            <a:r xmlns:a="http://schemas.openxmlformats.org/drawingml/2006/main">
              <a:rPr lang="ee" altLang="ko-KR" sz="2400">
                <a:solidFill>
                  <a:schemeClr val="tx1">
                    <a:lumMod val="65000"/>
                    <a:lumOff val="35000"/>
                  </a:schemeClr>
                </a:solidFill>
              </a:rPr>
              <a:t>“Migayɔ nu makɔmakɔ, si Mawu kɔ o.”</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Mlɔeba la, Petro dze ŋutsu siwo Kornelio dɔ ɖa la yome yi Kornelio ƒeme.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ee" altLang="ko-KR" sz="2400">
                <a:solidFill>
                  <a:schemeClr val="tx1">
                    <a:lumMod val="65000"/>
                    <a:lumOff val="35000"/>
                  </a:schemeClr>
                </a:solidFill>
              </a:rPr>
              <a:t>Petro ɖe gbeƒã Yesu kple nyanyui la na wo na Kornelio kple eƒe ƒomea. Tete Gbɔgbɔ Kɔkɔe la ɖi va wo dzi. Ekpɔe dze sii to ŋkuléle ɖe esia ŋu me; "Trɔ̃subɔlawo gɔ̃ hã ate ŋu akpɔ ɖeɖe ne woxɔ Yesu dzi se!"</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ee" altLang="ko-KR" sz="3400">
                <a:solidFill>
                  <a:schemeClr val="tx1">
                    <a:lumMod val="65000"/>
                    <a:lumOff val="35000"/>
                  </a:schemeClr>
                </a:solidFill>
              </a:rPr>
              <a:t>Petro susui be Yudatɔwo koe ate ŋu axɔ Yesu dzi ase ahakpɔ ɖeɖe.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e" altLang="ko-KR" sz="3400">
                <a:solidFill>
                  <a:schemeClr val="tx1">
                    <a:lumMod val="65000"/>
                    <a:lumOff val="35000"/>
                  </a:schemeClr>
                </a:solidFill>
              </a:rPr>
              <a:t>Gake vovototo aɖeke mele Mawu ƒe nyanyui la me le xexeametɔwo katã dome 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e" altLang="ko-KR" sz="3400">
                <a:solidFill>
                  <a:schemeClr val="tx1">
                    <a:lumMod val="65000"/>
                    <a:lumOff val="35000"/>
                  </a:schemeClr>
                </a:solidFill>
              </a:rPr>
              <a:t>Ele be míaɖe gbeƒã nyanyui la na ame sia ame le xexeame ale be woate ŋu akpɔ ɖeɖe.</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kplɔ Petro, Yakobo kple Yohanes ɖe asi, eye wòkplɔ wo yi to kɔkɔ aɖe dzi le wo ɖokui 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naa ɖeɖe ame sia ame si xɔ edzi se, eɖanye dukɔ ka mee wòtso alo ɖoƒe ka kee wòle 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solidFill>
                  <a:srgbClr val="ff0000"/>
                </a:solidFill>
              </a:rPr>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Ŋutega kae Petro kpɔ esime wònɔ gbe dom ɖa?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Yesu le ɖiɖim tso dziƒo.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Biblia si le ɖiɖim tso dziƒo.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Mawudɔlawo le ɖiɖim tso dziƒo.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Lã siwo Yudatɔwo mate ŋu aɖu o la ɖi tso dziƒo.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Lã siwo Yudatɔwo mate ŋu aɖu o la ɖi tso dziƒo.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Ewɔ nuku na xɔsetɔ aʋatsotso siwo va kpe ɖe Petro ŋu be wokɔ Gbɔgbɔ Kɔkɔe ƒe nunana la ɖe Trɔ̃subɔlawo gɔ̃ hã dzi.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 10:</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Hadzidzi Hadzidzi</a:t>
            </a:r>
            <a:endParaRPr xmlns:a="http://schemas.openxmlformats.org/drawingml/2006/main" lang="en-US" altLang="ko-KR" sz="4000"/>
          </a:p>
          <a:p>
            <a:pPr xmlns:a="http://schemas.openxmlformats.org/drawingml/2006/main" algn="ctr">
              <a:defRPr/>
            </a:pPr>
            <a:r xmlns:a="http://schemas.openxmlformats.org/drawingml/2006/main">
              <a:rPr lang="ee" altLang="ko-KR" sz="4000"/>
              <a:t>le gaxɔa me gɔ̃ hã</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ee" altLang="ko-KR" sz="3600"/>
              <a:t>Anɔ abe zãtitina ene la, Paulo kple Sila nɔ gbe dom ɖa henɔ ha dzim na Mawu, eye gamenɔla bubuawo nɔ to ɖom wo.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kple Sila wɔ wo tɔ sinua ɖe gbeƒã nyanyuia le Filipi. Gake ame siwo lé fui la ƒo Paulo kple Sila hede wo gaxɔ 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kple Sila do gbe ɖa hekafu Mawu le gaxɔ me gɔ̃ hã. Ame sia ame si nɔ gaxɔa me ɖo to nya sia.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Emegbe kasia anyigbaʋuʋu gã aɖe dzɔ ale gbegbe be gaxɔa ƒe ʋɔtruwo katã ʋu. Gaxɔdzikpɔla la tsi dzi vevie elabena esusu be gamenɔlawo 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do ɣli be, “Mègatsi dzi o! Mí katã míele afisia!” “Aƒetɔ, nukae wòle be mawɔ be makpɔ ɖeɖe?” Gaxɔdzikpɔla la bia nya sia.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"Xɔ Aƒetɔ Yesu dzi se. Ekema mia kple wò ƒomea miakpɔ ɖeɖe!" Le zã ƒe gaƒoƒo ma me la, gaxɔdzikpɔla la kplɔ wo heklɔ woƒe abiwo; emegbe enumake eya kple eƒe ƒomea katã xɔ nyɔnyrɔ.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Afimae wòtrɔ eƒe nɔnɔme le le wo ŋkume. Eƒe mo klẽ abe ɣe ene, eye eƒe awuwo zu ɣie abe kekeli ene.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ee" altLang="ko-KR" sz="2900">
                <a:solidFill>
                  <a:schemeClr val="tx1">
                    <a:lumMod val="65000"/>
                    <a:lumOff val="35000"/>
                  </a:schemeClr>
                </a:solidFill>
              </a:rPr>
              <a:t>Paulo kple Sila meɖi ƒo o eye wodo gbe ɖa hekafu wo,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togbɔ be woƒo wo woku hã.</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Emegbe Mawu ʋu gaxɔa ƒe ʋɔtru eye wòna mɔnukpɔkpɔ wo be woaɖe gbeƒã nyanyuia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na gaxɔdzikpɔla kple eƒe ƒomea.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Ɣeyiɣi aɖewo li siwo me míawo hã míeɖoa xaxa me.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Eye ne mèɖe asi le ɖokuiwò ŋu heyi gbedodoɖa kple kafukafu dzi o la, Mawu aɖe wò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e" altLang="ko-KR" sz="2900">
                <a:solidFill>
                  <a:schemeClr val="tx1">
                    <a:lumMod val="65000"/>
                    <a:lumOff val="35000"/>
                  </a:schemeClr>
                </a:solidFill>
              </a:rPr>
              <a:t>le mɔ wɔnuku aɖe nu.</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na ŋusẽm be maɖu kuxi sesẽwo kple nɔnɔme sesẽwo katã dzi.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Paulo kple Sila wɔ le gaxɔ me??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Wonɔ avi fam.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Woɖe kuku ɖe woƒe agbe 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Dzi ɖe le wo ƒo.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Wodo gbe ɖa hedzi 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Wodo gbe ɖa hedzi ha.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ee" altLang="ko-KR" sz="3600"/>
              <a:t>Anɔ abe zãtitina ene la, Paulo kple Sila nɔ gbe dom ɖa henɔ ha dzim na Mawu, eye gamenɔla bubuawo nɔ to ɖom wo.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25.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Paulo Ðe Gbeƒã Nyanyuia na Fia 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Paulo ɖo eŋu be, "Ɣeyiɣi kpui aɖe alo ɣeyiɣi didi aɖe--mele gbe dom ɖa na Mawu be menye wò ɖeɖeko o, ke amesiwo katã le to ɖomm egbea la, nazu nusi menye, negbe kɔsɔkɔsɔ siawo 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29. Ƒe 1999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ɖe gbeƒã nyanyuia eye mlɔeba eva zu gamenɔla le Yerusalem. Fia Agripa bia nya tso gamenɔla Paulo ƒe nuvɔ̃wo ŋu.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“Mɔɖeɖe le asiwò be nàƒo nu na ɖokuiwò!” Agripa na ɣeyiɣi aɖe Paulo be wòadze eƒe nyataʋiʋli gɔme.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zã mɔnukpɔkpɔa tsɔ ɖe gbeƒã nyanyuia. "Oo fia, mele mɔ kpɔm be àte ŋu ava zu abe nye ene negbe kɔsɔkɔsɔ siawo 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Fia la mekpɔ nuvɔ̃ aɖeke le Paulo ŋu o. Paulo di be yeayi Roma aɖaɖe gbeƒã nyanyuia na Fiagã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Ɣemaɣi tututu la, Mose kple Eliya do ɖe wo ŋkume henɔ dze ɖom kple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Mlɔeba la, Paulo tsɔ nyaa yi Roma-fiagã la gbɔ. Esi Paulo nye gamenɔla ta la, eɖo tɔdziʋu be yeayi Roma-fiagã gbɔ.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Paulo nye gamenɔla, gake eɖe gbeƒã nyanyuia dadatɔe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le eya ŋutɔ ƒe ʋɔnudɔdrɔ̃ ƒe fia ŋkume.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Elabena nyanyui la mekpe ŋu nɛ o, eye wòxɔe se be enye nyateƒe dada.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be míate ŋu atsɔ kakaɖedzi kple dzideƒo aɖe gbeƒã Yesu ƒe Nyanyuia na amesiame si míedo goe.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 ?</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kɔ wu ame kɔkɔtɔ kekeake le xexeame sãsãsã.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Paulo wɔ esime Paulo ƒe ʋɔnudɔdrɔ̃ ƒe fia na mɔnukpɔkpɔe be wòaƒo nu?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Eɖe gbeƒã Yesu ƒe Nyanyui 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Etso ame vɔ̃ɖi aɖe 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Ebia be woaɖe asi le ye ŋu.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Edo gbe ɖa hedzi 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1 </a:t>
            </a:r>
            <a:r xmlns:a="http://schemas.openxmlformats.org/drawingml/2006/main">
              <a:rPr lang="ee" altLang="ko-KR" sz="2800">
                <a:solidFill>
                  <a:srgbClr val="ff0000"/>
                </a:solidFill>
              </a:rPr>
              <a:t>Eɖe gbeƒã Yesu ƒe Nyanyui 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ee" altLang="ko-KR" sz="3600"/>
              <a:t>Paulo ɖo eŋu be, "Ɣeyiɣi kpui aɖe alo ɣeyiɣi didi aɖe--mele gbe dom ɖa na Mawu be menye wò ɖeɖeko o, ke amesiwo katã le to ɖomm egbea la, nazu nusi menye, negbe kɔsɔkɔsɔ siawo 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26:</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29. Ƒe 1999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Tɔdziʋua Le Nyrɔm!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eye wògblɔ bena: Paulo, mègavɔ̃ o. Ele be woadrɔ̃ ʋɔnu wò le Kaisaro ŋkume; eye Mawu tsɔ ame siwo katã ɖoa tɔdziʋu kpli wò la ƒe agbe na wò dɔmenyotɔe.’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27: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24.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Wokplɔ Paulo yi Roma kple gamenɔla bubuawo.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Gake melia nɔ afɔku me be wòanyrɔ le ahom sesẽa ta. Amesiame ʋuʋu le vɔvɔ̃ 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do gbe ɖa na Mawu hegblɔe na amewo. "Mègavɔ̃ o. Mawu gblɔ be ame aɖeke maku 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Gbe aɖe tso alilikpoa me gblɔ be, “Amesiae nye Vinye, si melɔ̃na; edzɔa dzi nam ŋutɔ. Miɖo toe!”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Tɔdziʋua nyrɔ, gake abe alesi Paulo gblɔe ene la, ameawo katã ate ŋu aɖi ɖe ƒukpoa dzi ame ɖeka pɛ hã meku o.</a:t>
            </a:r>
            <a:r xmlns:a="http://schemas.openxmlformats.org/drawingml/2006/main">
              <a:rPr lang="ee"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Paulo ɖe gbeƒã Yesu le ƒukpoa dzi eye wòtsɔ ŋutikɔkɔe na Mawu.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Paulo do gbe ɖa, de dzi ƒo na ame bubuwo, le xaxaɣiwo esime melia nɔ nyɔnyrɔ ge gɔ̃ hã.</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Mlɔeba la, woɖe wo katã,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abe alesi Paulo gblɔe ene.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Mawu ƒe amewo ƒe agbanɔamedzie wònye be woatsɔ Mawu ƒe lɔlɔ̃nu ana xexeame to gbedodoɖa kple Mawu ƒe ɖeɖekpɔkpɔ ŋuti nya nyuia gbɔgblɔ me.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Yesue nye nu gbagbe siwo katã le xexeame la tɔ. Naneke mekuna eƒe mɔɖeɖe manɔmee 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Paulo wɔ esime melia do go ahom sesẽa?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Efa avi.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Eti kpo yi atsiaƒua me.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Ewɔ avu kple yameʋukulaa.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Edo gbe ɖa na Mawu.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Edo gbe ɖa na Mawu.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e" altLang="ko-KR" sz="3600"/>
              <a:t>eye wògblɔ bena: Paulo, mègavɔ̃ o. Ele be woadrɔ̃ ʋɔnu wò le Kaisaro ŋkume; eye Mawu tsɔ ame siwo katã ɖoa tɔdziʋu kpli wò la ƒe agbe na wò dɔmenyotɔe.’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Dɔwɔwɔwo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27: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24. Ƒe 1999 me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98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Paulo ƒe kukuɖeɖe na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Mele kuku ɖem na mi ɖe vinye Onesimo, si va zu vinye esime menɔ kɔsɔkɔsɔ me la 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Filemon</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Onesimo nye Filemon ƒe subɔvi. Gake edo go le adzame eƒe aƒetɔ ƒe mɔɖeɖe manɔmee yi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Onesimo do go Paulo si wode gaxɔ me le Roma. Paulo ɖe gbeƒã nyanyui la nɛ, eye wòva xɔ Yesu dzi 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wose nya sia la, wodze anyi ɖe anyigba, eye vɔvɔ̃ ɖo wo. Yesu gblɔ be, “Mègavɔ̃ o.” Esi wofɔ mo dzi la, womekpɔ ame aɖeke o negbe Yesu 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gblɔ na Onesimo be wòatrɔ ayi eƒe aƒetɔ Filemon gbɔ eye wòabia tsɔtsɔke. Eye Paulo gblɔ na Onesimo be wòanɔ agbe abe Yesu dzixɔsetɔ 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Onesimo tsi dzi. Elabena ɣemaɣi la, eƒe aƒetɔ wu dɔla si si la.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ŋlɔ lɛta na Onesimo na eƒe aƒetɔ Filemon be wòatsɔe akee. Lɛta sia nye ‘Filemon’ le Biblia me.</a:t>
            </a:r>
            <a:r xmlns:a="http://schemas.openxmlformats.org/drawingml/2006/main">
              <a:rPr lang="e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Paulo gbugbɔ do ƒome kple Onesimo kple Filemon dome ƒomedodo si me gblẽ la. Onesimo la bia Filemon be wòatsɔe ake, eye Filemon la tsɔe ke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Ele be míabia tsɔtsɔke ne míewɔ nu gbegblẽ aɖe.</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Eye ne ame aɖe wɔ nu gbegblẽ aɖe ɖe mía ŋu la, ele be míatsɔe akee.</a:t>
            </a:r>
            <a:r xmlns:a="http://schemas.openxmlformats.org/drawingml/2006/main">
              <a:rPr lang="ee" altLang="en-US" sz="3200">
                <a:solidFill>
                  <a:schemeClr val="tx1">
                    <a:lumMod val="65000"/>
                    <a:lumOff val="35000"/>
                  </a:schemeClr>
                </a:solidFill>
              </a:rPr>
              <a:t> </a:t>
            </a:r>
            <a:r xmlns:a="http://schemas.openxmlformats.org/drawingml/2006/main">
              <a:rPr lang="ee" altLang="ko-KR" sz="3200">
                <a:solidFill>
                  <a:schemeClr val="tx1">
                    <a:lumMod val="65000"/>
                    <a:lumOff val="35000"/>
                  </a:schemeClr>
                </a:solidFill>
              </a:rPr>
              <a:t>Aleae amewo xɔ Yesu dzi 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hea ŋutifafa kple avuléle vɛ le afisiwo dzrewɔwɔ kple dzrehehewo 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Amekawoe Onesimo do goe le Roma esime wòsi le etɔ Filemon nu?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Barnaba ƒe ŋkɔ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Mele kuku ɖem na mi ɖe vinye Onesimo, si va zu vinye esime menɔ kɔsɔkɔsɔ me la 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Filemon</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99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Timoteo, Paulo ƒe Nusrɔ̃la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e" altLang="ko-KR" sz="3600"/>
              <a:t>Woɖo ŋku wò xɔse anukwaretɔe, si nɔ tɔgbuiwò Lois kple dawò Eunike me gbã, eye meka ɖe edzi be ele wò hã me fifia la dzi nam.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2Timoteo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Nusrɔ̃la aɖe nɔ Paulo si si ŋkɔe nye Timoteo. Timoteo nye dutanyanyuigblɔla kple Paulo tso eƒe ɖevime 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Ŋutsu aɖe nɔ anyi si dzi ŋutsuvi eve. Viŋutsu evelia bia tso fofoa si be wòana yeƒe gome le nunɔamesiawo me do ŋgɔ.</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Yesu nɔ anyigba sia dzi le amegbetɔ ƒe nɔnɔme me, gake Eyae nye Mawu hã.</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Abe ale si Mawu de se na eƒe nusrɔ̃lawo le toa dzi ene la,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ele be míaxɔ Yesu dzi ase be enye Mawu ƒe Vi eye míaɖo toe nyuie.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Paulo, si nɔ gaxɔ me la nya be yeku, eye wòŋlɔ lɛta na eƒe nusrɔ̃la lɔlɔ̃a Timoteo.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Lɛtaa gblɔ alesi wòle be Timoteo nafia nu xɔsetɔwo abe hame subɔla ene.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Timoteo kple xɔsetɔwo xlẽ Paulo ƒe lɛtaa eye woɖoe be yewomabu xɔse o vaseɖe nuwuwu le yometiti gɔ̃ hã me.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Eya ta Paulo ƒe xɔse va yi na eƒe nusrɔ̃la Timoteo, eye wogatsɔe yi na hameawo ake.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ee" altLang="ko-KR" sz="3600">
                <a:solidFill>
                  <a:schemeClr val="tx1">
                    <a:lumMod val="65000"/>
                    <a:lumOff val="35000"/>
                  </a:schemeClr>
                </a:solidFill>
              </a:rPr>
              <a:t>Akpe na nyanyuigblɔla siwo ɖe gbeƒã nyanyui la na mí kple nufiala siwo fia Mawu ƒe nya mí la, míaƒe xɔse kple míaƒe hamea dzi ɖe edzi.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e" altLang="ko-KR" sz="3600">
                <a:solidFill>
                  <a:schemeClr val="tx1">
                    <a:lumMod val="65000"/>
                    <a:lumOff val="35000"/>
                  </a:schemeClr>
                </a:solidFill>
              </a:rPr>
              <a:t>Fifia ele be míaɖe míaƒe xɔse afia eye míafia Mawu ƒe nya si míesrɔ̃ la wo.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 nye..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Wofɔ Yesu ɖe tsitre eye wòle agbe tegbee, kple hamewo kple xɔsetɔ siwo xɔ edzi se.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Amekawoe Paulo ŋlɔ lɛtaa na esi eƒe kugbe nɔ aƒe tum?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Marko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Timoteo ƒe ŋkɔ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Sila ƒe ŋkɔ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3 </a:t>
            </a:r>
            <a:r xmlns:a="http://schemas.openxmlformats.org/drawingml/2006/main">
              <a:rPr lang="ee" altLang="ko-KR" sz="2800">
                <a:solidFill>
                  <a:srgbClr val="ff0000"/>
                </a:solidFill>
              </a:rPr>
              <a:t>Timoteo ƒe ŋkɔ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e" altLang="ko-KR" sz="3600"/>
              <a:t>Woɖo ŋku wò xɔse anukwaretɔe, si nɔ tɔgbuiwò Lois kple dawò Eunike me gbã, eye meka ɖe edzi be ele wò hã me fifia la dzi nam.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2Timoteo</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4: 1 .</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100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Yohanes Kpɔ Nukpɔkpɔ wɔnuku aɖe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Ame si ɖia ɖase le nusiawo ŋu la gblɔna be, “Ẽ, magbɔ va kpuie.” Amen. Va, Aƒetɔ Yesu.</a:t>
            </a:r>
            <a:endParaRPr xmlns:a="http://schemas.openxmlformats.org/drawingml/2006/main" lang="en-US" altLang="ko-KR" sz="3600"/>
          </a:p>
          <a:p>
            <a:pPr xmlns:a="http://schemas.openxmlformats.org/drawingml/2006/main" lvl="0">
              <a:defRPr/>
            </a:pPr>
            <a:r xmlns:a="http://schemas.openxmlformats.org/drawingml/2006/main">
              <a:rPr lang="ee"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Nyaɖeɖefia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22:</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20. 20.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klẽna nyuie kple ŋutikɔkɔe ƒe dzedzeme.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Sɔlemeha la yometiti nɔ sesẽm ɖe edzi gbesiagbe. Wowu eƒe nusrɔ̃lawo katã xɔsetaku esime wolé xɔse me ɖe asi, eye Yohanes ɖeka koe nɔ Patmo.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Gbeɖeka ese gbe sesẽ aɖe abe kpẽ ene, si gblɔ be: “Ŋlɔ nu si nèkpɔ la ɖe agbalẽ xatsaxatsa dzi, eye nàɖoe ɖe hame adreawo.”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Yohanes hã kpɔ Yesu. Yesu nye fia si si xexeame ƒe ŋusẽwo katã le la ƒe nɔnɔme.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Yohanes kpɔ dziŋgɔli yeye kple anyigba yeye si gbɔna. Vɔ̃ɖi aɖeke manɔ anyi o, nuxaxa manɔ anyi o, eye dzidzɔkpɔkpɔ anɔ Mawu gbɔ ɣesiaɣi.</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Yohanes ŋlɔ ŋutega siawo katã eye wòŋlɔ wo na hameawo. “Milé miaƒe xɔse me ɖe asi, elabena Yehowa agatrɔ ava!” Esiae nye Biblia ƒe agbalẽ mamlɛtɔ, si nye Nyaɖeɖefia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Nusɔsrɔ̃</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solidFill>
                  <a:schemeClr val="tx1">
                    <a:lumMod val="65000"/>
                    <a:lumOff val="35000"/>
                  </a:schemeClr>
                </a:solidFill>
              </a:rPr>
              <a:t>Yesu agatrɔ ava anyigba sia dzi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abe ʋɔnudrɔ̃la ene gbeɖeka.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Ɣemaɣi la, ame siwo mexɔe se 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le Yesu me kpe fu tegbee,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Amesiwo xɔ Yesu dzi se la akpɔ dzidzɔ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Agbe mavɔ kple Dzidzɔkpɔkpɔ.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Ðe nèle lalam be Yesu nagava?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e" altLang="ko-KR" sz="3200">
                <a:solidFill>
                  <a:schemeClr val="tx1">
                    <a:lumMod val="65000"/>
                    <a:lumOff val="35000"/>
                  </a:schemeClr>
                </a:solidFill>
              </a:rPr>
              <a:t>Mele be mɔkpɔkpɔ ma nabu mí o, ele be míalé míaƒe xɔse me ɖe asi le anyigba sia dzi vaseɖe nuwuwu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e" altLang="ko-KR" sz="3200"/>
              <a:t>Amekae nye Yesu?</a:t>
            </a:r>
            <a:r xmlns:a="http://schemas.openxmlformats.org/drawingml/2006/main">
              <a:rPr lang="e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e" altLang="ko-KR" sz="3600">
                <a:solidFill>
                  <a:schemeClr val="tx1">
                    <a:lumMod val="65000"/>
                    <a:lumOff val="35000"/>
                  </a:schemeClr>
                </a:solidFill>
              </a:rPr>
              <a:t>Yesu agatrɔ ava anyigba sia dzi abe fia ene, adrɔ̃ ʋɔnu nuwo katã, eye wòaɖu nuwo katã dzi tegbee.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Nyabiase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Nukae woyɔna na ƒukpo si dzi nusrɔ̃la Yohanes nɔ?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1 </a:t>
            </a:r>
            <a:r xmlns:a="http://schemas.openxmlformats.org/drawingml/2006/main">
              <a:rPr lang="ee"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2 </a:t>
            </a:r>
            <a:r xmlns:a="http://schemas.openxmlformats.org/drawingml/2006/main">
              <a:rPr lang="ee" altLang="ko-KR" sz="2800">
                <a:solidFill>
                  <a:schemeClr val="tx1">
                    <a:lumMod val="65000"/>
                    <a:lumOff val="35000"/>
                  </a:schemeClr>
                </a:solidFill>
              </a:rPr>
              <a:t>Hawaii ƒe dukɔ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3 </a:t>
            </a:r>
            <a:r xmlns:a="http://schemas.openxmlformats.org/drawingml/2006/main">
              <a:rPr lang="ee" altLang="ko-KR" sz="2800">
                <a:solidFill>
                  <a:schemeClr val="tx1">
                    <a:lumMod val="65000"/>
                    <a:lumOff val="35000"/>
                  </a:schemeClr>
                </a:solidFill>
              </a:rPr>
              <a:t>Kitim ƒe ŋkɔ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chemeClr val="tx1">
                    <a:lumMod val="65000"/>
                    <a:lumOff val="35000"/>
                  </a:schemeClr>
                </a:solidFill>
              </a:rPr>
              <a:t>4 </a:t>
            </a:r>
            <a:r xmlns:a="http://schemas.openxmlformats.org/drawingml/2006/main">
              <a:rPr lang="ee" altLang="ko-KR" sz="2800">
                <a:solidFill>
                  <a:schemeClr val="tx1">
                    <a:lumMod val="65000"/>
                    <a:lumOff val="35000"/>
                  </a:schemeClr>
                </a:solidFill>
              </a:rPr>
              <a:t>Patmos ƒe ɣleti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e" altLang="en-US" sz="2800">
                <a:solidFill>
                  <a:srgbClr val="ff0000"/>
                </a:solidFill>
              </a:rPr>
              <a:t>4 </a:t>
            </a:r>
            <a:r xmlns:a="http://schemas.openxmlformats.org/drawingml/2006/main">
              <a:rPr lang="ee" altLang="ko-KR" sz="2800">
                <a:solidFill>
                  <a:srgbClr val="ff0000"/>
                </a:solidFill>
              </a:rPr>
              <a:t>Patmos ƒe ɣleti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e" altLang="ko-KR" sz="4000"/>
              <a:t>Egbe ƒe Nya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e" altLang="ko-KR" sz="3600"/>
              <a:t>Ame si ɖia ɖase le nusiawo ŋu la gblɔna be, “Ẽ, magbɔ va kpuie.” Amen. Va, Aƒetɔ Yesu.</a:t>
            </a:r>
            <a:endParaRPr xmlns:a="http://schemas.openxmlformats.org/drawingml/2006/main" lang="en-US" altLang="ko-KR" sz="3600"/>
          </a:p>
          <a:p>
            <a:pPr xmlns:a="http://schemas.openxmlformats.org/drawingml/2006/main" lvl="0">
              <a:defRPr/>
            </a:pPr>
            <a:r xmlns:a="http://schemas.openxmlformats.org/drawingml/2006/main">
              <a:rPr lang="ee"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e" altLang="ko-KR" sz="2800">
                <a:solidFill>
                  <a:schemeClr val="tx1">
                    <a:lumMod val="65000"/>
                    <a:lumOff val="35000"/>
                  </a:schemeClr>
                </a:solidFill>
              </a:rPr>
              <a:t>Nyaɖeɖefia</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22:</a:t>
            </a:r>
            <a:r xmlns:a="http://schemas.openxmlformats.org/drawingml/2006/main">
              <a:rPr lang="ee" altLang="en-US" sz="2800">
                <a:solidFill>
                  <a:schemeClr val="tx1">
                    <a:lumMod val="65000"/>
                    <a:lumOff val="35000"/>
                  </a:schemeClr>
                </a:solidFill>
              </a:rPr>
              <a:t> </a:t>
            </a:r>
            <a:r xmlns:a="http://schemas.openxmlformats.org/drawingml/2006/main">
              <a:rPr lang="ee" altLang="ko-KR" sz="2800">
                <a:solidFill>
                  <a:schemeClr val="tx1">
                    <a:lumMod val="65000"/>
                    <a:lumOff val="35000"/>
                  </a:schemeClr>
                </a:solidFill>
              </a:rPr>
              <a:t>20. 20.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Dodokpɔ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Amekae mekpɔ Yesu ƒe nɔnɔmetɔtrɔ 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Yakobo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Toma ƒe ŋkɔ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Toma ƒe ŋkɔ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Afimae wòtrɔ eƒe nɔnɔme le le wo ŋkume. Eƒe mo klẽ abe ɣe ene, eye eƒe awuwo zu ɣie abe kekeli ene.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17:</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75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a:t>
            </a:r>
            <a:r xmlns:a="http://schemas.openxmlformats.org/drawingml/2006/main">
              <a:rPr lang="ee" altLang="en-US" sz="4400"/>
              <a:t> </a:t>
            </a:r>
            <a:r xmlns:a="http://schemas.openxmlformats.org/drawingml/2006/main">
              <a:rPr lang="ee" altLang="ko-KR" sz="4400"/>
              <a:t>Lɔ̃a Ðeviwo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Esi Yesu kpɔ esia la, edo dziku. Egblɔ na wo be, “Mina ɖevi sueawo nava gbɔnye, eye migaxe mɔ na wo o, elabena ame siawo tɔ tɔe Mawu Fiaɖuƒe la nye.”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Dzila aɖe kplɔ via va Yesu gbɔ be Yesu yrae.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Emegbe, Yesu ƒe nusrɔ̃lawo ka mo nɛ. “Aleke nètsɔ dzideƒo kplɔ viwòa va Yesu gbɔe?”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Yesu kpɔe la, egblɔe kple dziku.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“Mègaxe mɔ na ɖeviawo be woagava gbɔnye o. Mawufiaɖuƒe la nye ɖevi siawo tɔ.!”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Gake viŋutsua gblẽ eƒe nunɔamesiwo katã dome le dukɔ didi la me eye wòva zu nublanuitɔ.</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“Ame sia ame si maxɔ Mawu Fiaɖuƒe la abe ɖevi sue ene o la mage ɖe eme gbeɖe o” Eye wòlé ɖeviawo ɖe eƒe akɔnu, tsɔ eƒe asiwo da ɖe wo dzi, eye wòyra wo.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Yesu gblɔ be Mawufiaɖuƒe la nye ɖevi siawo tɔ.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Mina míazu vi siwo lɔ̃a Mawu eye woaɖo to Yesu hã evɔ míabu ame dzadzɛ, anukwareɖilawo,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kple ɖevi ƒe dzi vavãtɔ.</a:t>
            </a:r>
            <a:r xmlns:a="http://schemas.openxmlformats.org/drawingml/2006/main">
              <a:rPr altLang="en-US" lang="ee"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lɔ̃a ɖeviwo, dea asixɔxɔ wo ŋu eye wòyra wo.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nusrɔ̃lawo wɔ esime ɖeviawo di be yewoayi Yesu gbɔ?</a:t>
            </a:r>
            <a:r xmlns:a="http://schemas.openxmlformats.org/drawingml/2006/main">
              <a:rPr altLang="en-US" lang="e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Woxɔ wo kple dzidzɔ.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Woka mo na wo be woagayi Yesu gb 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Woɖe ɖeviwo fia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Wona nuɖuɖu wo eye woɖo wo ɖe aƒe.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2 </a:t>
            </a:r>
            <a:r xmlns:a="http://schemas.openxmlformats.org/drawingml/2006/main">
              <a:rPr altLang="ko-KR" lang="ee" sz="2800">
                <a:solidFill>
                  <a:srgbClr val="ff0000"/>
                </a:solidFill>
              </a:rPr>
              <a:t>Woka mo na wo be woagayi Yesu gb 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Esi Yesu kpɔ esia la, edo dziku. Egblɔ na wo be, “Mina ɖevi sueawo nava gbɔnye, eye migaxe mɔ na wo o, elabena ame siawo tɔ tɔe Mawu Fiaɖuƒe la nye.”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76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Yesu Da gbe le ŋkunɔ aɖe si ŋkɔe nye Bartimeo ŋu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e" sz="3600"/>
              <a:t>Yesu gblɔ be: “Yi, wò xɔse da gbe le ŋuwò.” Enumake ekpɔ nu eye wòdze Yesu yome to mɔa dzi.</a:t>
            </a:r>
            <a:endParaRPr xmlns:a="http://schemas.openxmlformats.org/drawingml/2006/main" altLang="ko-KR" lang="en-US" sz="3600"/>
          </a:p>
          <a:p>
            <a:pPr xmlns:a="http://schemas.openxmlformats.org/drawingml/2006/main" lvl="0">
              <a:defRPr/>
            </a:pPr>
            <a:r xmlns:a="http://schemas.openxmlformats.org/drawingml/2006/main">
              <a:rPr altLang="ko-KR" lang="ee"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e"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52.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Yesu va Yerixo, ŋkuagbãtɔ la, Bartimeo nɔ anyi ɖe mɔ to nɔ nu biam.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wòse be Yesu Nazarettɔ ye la, ede asi ɣlidodo me be, “Yesu, Dawid Vi, kpɔ nublanui nam!”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yɔ Bartimeo. “Nukae nèdi be mawɔ na wò?” Yesu biae. Ŋkuagbãtɔ la gblɔ be, “Rabi, medi be makpɔ nu.”</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Viŋutsua kpɔe dze sii be yeva zu nublanuitɔ wu dɔla siwo le ye fofo ƒeme.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e" sz="2800">
                <a:solidFill>
                  <a:schemeClr val="tx1">
                    <a:lumMod val="65000"/>
                    <a:lumOff val="35000"/>
                  </a:schemeClr>
                </a:solidFill>
              </a:rPr>
              <a:t>Eya ta etrɔ gbɔ va ɖe kuku na fofoa be wòaxɔ ye abe yeƒe dɔlawo dometɔ ɖeka ene.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gblɔ be: “Yi, wò xɔse da gbe le ŋuwò.” Enumake ekpɔ eƒe nukpɔkpɔ.</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“Akpe na wò, Yesu!” Bartimeo dze Yesu yome si na wòkpɔ nu.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Yesu gblɔ na Bartimeo be, “Wò xɔse da gbe le ŋuwò.”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Xɔsee ɖea mí.</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Woɖea xɔse fiana le gbedodoɖa vevie me.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Ne míele gbe dom ɖa na Yesu la,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Ele be xɔse sia nanɔ mía si.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ɖoa to míaƒe gbedodoɖa vevie heɖoa wo ŋu.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Bartimeo bia tso Yesu 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Na ga gbogbo aɖem.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Medi be manye wò nusrɔ̃la.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Na mazɔ tsia dzi.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Medi be magakpɔe ake.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Medi be magakpɔe ake.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e" sz="3600"/>
              <a:t>Yesu gblɔ be: “Yi, wò xɔse da gbe le ŋuwò.” Enumake ekpɔ nu eye wòdze Yesu yome to mɔa dzi.</a:t>
            </a:r>
            <a:endParaRPr xmlns:a="http://schemas.openxmlformats.org/drawingml/2006/main" altLang="ko-KR" lang="en-US" sz="3600"/>
          </a:p>
          <a:p>
            <a:pPr xmlns:a="http://schemas.openxmlformats.org/drawingml/2006/main" lvl="0">
              <a:defRPr/>
            </a:pPr>
            <a:r xmlns:a="http://schemas.openxmlformats.org/drawingml/2006/main">
              <a:rPr altLang="ko-KR" lang="ee"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e"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Mark</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52.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77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Zaxeo lia ati aɖe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Elabena Amegbetɔvi la va be yeadi nu siwo bu la ahaɖe 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19:</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Kesinɔtɔ aɖe si ŋkɔe nye Zaxeo nɔ afima. Enye adzɔxɔlawo ƒe amegã, eyata amewo lé fui.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Gbe ɖeka Yesu va kɔƒe si me Zaxeo nɔ la me. Ame geɖewo yɔ fũ be yewoakpɔ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Esi fofoa kpɔ via wògbɔna tso adzɔge ko la, eƒu du va egbɔ hekpla asi kɔ nɛ hexɔe kple dzidzɔ.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Zaxeo lia ati aɖe be yeakpɔ Yesu. Yesu lé ŋku ɖe eŋu hegblɔ be. “Zaxeo, ɖiɖi enumake. Ele be manɔ wò aƒe me egbea.”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"Zaxeo tso nya me na Yesu. “Matsɔ nye nunɔamesiwo ƒe afã ana ame dahewo.”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ee" altLang="ko-KR" sz="3000">
                <a:solidFill>
                  <a:schemeClr val="tx1">
                    <a:lumMod val="65000"/>
                    <a:lumOff val="35000"/>
                  </a:schemeClr>
                </a:solidFill>
              </a:rPr>
              <a:t>Yesu gblɔ be, "Egbea ɖeɖe va aƒe sia me. Meva be madi nu siwo bu la, eye maɖe wo."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Esi Zaxeo do go Yesu la, eʋu eme be yeatsɔ yeƒe nunɔamesi si yelɔ̃ wu la ana ame dahewo.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Nukae nye nu vevitɔ kekeake na wò?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Nukae nèɖe asi le esi nèdo go Yesu vɔ megbe?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míaɖo ŋku edzi be nu xɔasitɔ kekeake na mí enye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rgbClr val="ff0000"/>
                </a:solidFill>
              </a:rPr>
              <a:t>Amekae nye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Ðela si va anyigba sia dzi be yeaɖe ame sia ame vovototo aɖeke manɔmee.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tɔ...</a:t>
            </a:r>
            <a:r xmlns:a="http://schemas.openxmlformats.org/drawingml/2006/main">
              <a:rPr altLang="en-US" lang="ee" sz="4000">
                <a:solidFill>
                  <a:srgbClr val="ff0000"/>
                </a:solidFill>
              </a:rPr>
              <a:t> </a:t>
            </a:r>
            <a:r xmlns:a="http://schemas.openxmlformats.org/drawingml/2006/main">
              <a:rPr altLang="ko-KR" lang="ee" sz="4000">
                <a:solidFill>
                  <a:srgbClr val="ff0000"/>
                </a:solidFill>
              </a:rPr>
              <a:t>Dodokpɔ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 ka tae amewo lé fu Zaxeo?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Elabena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nye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fia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adzɔxexe</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nudzɔla.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Elabena exɔ Yesu dzi se nyuie.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Elabena edoa gbe ɖa geɖe.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Elabena edze tugbe.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Elabena enye nudzɔlawo ƒe amegã.</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Elabena Amegbetɔvi la va be yeadi nu siwo bu la ahaɖe 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Luka</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19:</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e">
                <a:solidFill>
                  <a:schemeClr val="tx1">
                    <a:lumMod val="50000"/>
                    <a:lumOff val="50000"/>
                  </a:schemeClr>
                </a:solidFill>
              </a:rPr>
              <a:t>No. 78 Mawu ƒe Nya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ee" sz="4400"/>
              <a:t>Aƒe si wotu ɖe Agakpe dzi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"Eyata ame sia ame si se nye nya siawo eye wòtsɔ wo de dɔwɔwɔ me la le abe nunyala si tu eƒe xɔ ɖe agakpe dzi ene."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7: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24.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Yesu gblɔ ŋutsu eve siwo nɔ xɔ tum la ƒe ŋutinya.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Yesu gblɔ be, “Mawu, fofowò le lalawòm ɣesiaɣi.”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Wo dometɔ ɖeka ɖoe be yeatu yeƒe xɔ ɖe ke dzi, eye bubu ɖe agakpe dzi.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Ame eveawo ku kutri vevie tsɔ tu xɔ. Aƒe eveawo siaa dze abe ɖe wosẽ ene le gota vovototo gã aɖeke manɔmee.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tsidzadza gã la na tsi ɖɔ la, xɔ si wotu ɖe ke dzi la kplɔ dzoe. Ke xɔ si wotu ɖe agakpe dzi la tsi tre sesĩe.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Yesu gblɔ be, “Amesiame, si sea nye nyawo, eye wòtsɔa wo dea dɔwɔwɔ me la, le abe nunyala si tu eƒe xɔ ɖe agakpe dzi 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Yesu gblɔ be, “Amesiame, si sea nye nyawo, eye wòtsɔa wo dea dɔwɔwɔ me la, le abe nunyala si tu eƒe xɔ ɖe agakpe dzi ene.”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Ðe nètsɔa Mawu ƒe nya sia nya dea dɔwɔwɔ mea?</a:t>
            </a:r>
            <a:r xmlns:a="http://schemas.openxmlformats.org/drawingml/2006/main">
              <a:rPr altLang="en-US" lang="ee" sz="3600">
                <a:solidFill>
                  <a:schemeClr val="tx1">
                    <a:lumMod val="65000"/>
                    <a:lumOff val="35000"/>
                  </a:schemeClr>
                </a:solidFill>
              </a:rPr>
              <a:t> </a:t>
            </a:r>
            <a:r xmlns:a="http://schemas.openxmlformats.org/drawingml/2006/main">
              <a:rPr altLang="ko-KR" lang="ee" sz="3600">
                <a:solidFill>
                  <a:schemeClr val="tx1">
                    <a:lumMod val="65000"/>
                    <a:lumOff val="35000"/>
                  </a:schemeClr>
                </a:solidFill>
              </a:rPr>
              <a:t>Mina míanye nunyala siwo ɖoa to Mawu ƒe 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doa dzidzɔ na ame siwo ɖoa to Nya 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Ɣekaɣie xɔ si wotu ɖe ke dzi la mu?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Esi wotu xɔa teti ko la,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Esi ɣea nɔ keklẽm la,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Esi ame geɖewo va aƒea me la,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Esi tsi dza vevie eye tsi ɖɔ la,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Esi tsi dza vevie eye tsi ɖɔ la,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"Eyata ame sia ame si se nye nya siawo eye wòtsɔ wo de dɔwɔwɔ me la le abe nunyala si tu eƒe xɔ ɖe agakpe dzi ene."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7: 1 .</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24. Ƒe 1999 me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79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Ðetugbi Nɔaƒe Nunyala Atɔ̃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"Eyata minɔ ŋudzɔ, elabena mienya ŋkekea alo gaƒoƒo la 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Míewɔa nuvɔ̃ geɖe le míaƒe agbe 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Eyata Míesena le mía ɖokui me be míeɖi fɔ le esi míewɔ nuvɔ̃ ɖe Mawu ŋu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Gake Mawu tsɔ míaƒe nu vɔ̃wo ke mí ɣesiaɣi.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Elabena Yesu xɔ míaƒe nuvɔ̃wo katã xoxo.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nàxɔ esia dzi ase eye nàyi Mawu gbɔ kple akpedada kple dzidzɔ.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Ðetugbi ewo nɔ dzadzram ɖo ɖe srɔ̃ɖekplɔ̃a ŋu. Nyɔnuvi nunyala atɔ̃awo dzra akaɖi siwo me ami sɔ gbɔ ɖo, gake atɔ̃ mamlɛawo ya mewɔe 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e" altLang="ko-KR" sz="3200">
                <a:solidFill>
                  <a:schemeClr val="tx1">
                    <a:lumMod val="65000"/>
                    <a:lumOff val="35000"/>
                  </a:schemeClr>
                </a:solidFill>
              </a:rPr>
              <a:t>Le zã me, esi ŋugbetɔsrɔ̃a tsi megbe la, ɖetugbui ewoawo dɔ alɔ̃.</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"Ŋugbetɔsrɔ̃a va afisia!" Ðetugbui leaƒeawo tso kabakaba. Eye ɖetugbui leaƒe atɔ̃ siwo medzra ami ɖo o la ƒe akaɖiwo tsi.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"Na ami aɖe mí." "Ne míetsɔ míaƒe ami na wò la, ami ateŋu awu mí hã. Yi ɖaxɔ ami aɖe."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Gake esi nyɔnuvi bometsila atɔ̃awo yi ɖaƒle ami la, kplɔ̃ɖoƒea ƒe ʋɔtru tu. Mlɔeba la, womeɖe mɔ na nyɔnuvi bometsila atɔ̃awo be woade kplɔ̃ɖoƒea 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e" sz="3600">
                <a:solidFill>
                  <a:schemeClr val="tx1">
                    <a:lumMod val="65000"/>
                    <a:lumOff val="35000"/>
                  </a:schemeClr>
                </a:solidFill>
              </a:rPr>
              <a:t>Esia nye ŋutinya si Yesu gblɔ na mí alesi míalala ŋkeke si dzi wòatrɔ ava.</a:t>
            </a:r>
            <a:r xmlns:a="http://schemas.openxmlformats.org/drawingml/2006/main">
              <a:rPr altLang="en-US" lang="ee" sz="3600">
                <a:solidFill>
                  <a:schemeClr val="tx1">
                    <a:lumMod val="65000"/>
                    <a:lumOff val="35000"/>
                  </a:schemeClr>
                </a:solidFill>
              </a:rPr>
              <a:t> </a:t>
            </a:r>
            <a:r xmlns:a="http://schemas.openxmlformats.org/drawingml/2006/main">
              <a:rPr altLang="ko-KR" lang="ee" sz="3600">
                <a:solidFill>
                  <a:schemeClr val="tx1">
                    <a:lumMod val="65000"/>
                    <a:lumOff val="35000"/>
                  </a:schemeClr>
                </a:solidFill>
              </a:rPr>
              <a:t>Ame aɖeke menya 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esime Yesu agava.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e" sz="3600">
                <a:solidFill>
                  <a:schemeClr val="tx1">
                    <a:lumMod val="65000"/>
                    <a:lumOff val="35000"/>
                  </a:schemeClr>
                </a:solidFill>
              </a:rPr>
              <a:t>Gake abe ɖetugbui leaƒe nyanu atɔ̃awo ene la, ele be míanyɔ ɣesiaɣi ahanɔ Yesu lalam kple dzi si dzra ɖo.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 do ŋugbe be yeagatrɔ ava anyigba sia dzi esime ame aɖeke menya 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ɖetugbui atɔ̃ bometsilawo medzra ɖo 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ami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tsi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awuwo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nunana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1 </a:t>
            </a:r>
            <a:r xmlns:a="http://schemas.openxmlformats.org/drawingml/2006/main">
              <a:rPr altLang="ko-KR" lang="ee" sz="2800">
                <a:solidFill>
                  <a:srgbClr val="ff0000"/>
                </a:solidFill>
              </a:rPr>
              <a:t>ami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"Eyata minɔ ŋudzɔ, elabena mienya ŋkekea alo gaƒoƒo la 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e" altLang="ko-KR" b="1">
                <a:solidFill>
                  <a:schemeClr val="tx1">
                    <a:lumMod val="50000"/>
                    <a:lumOff val="50000"/>
                  </a:schemeClr>
                </a:solidFill>
              </a:rPr>
              <a:t>No. 80 Mawu ƒe Nya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e" altLang="ko-KR" sz="4400"/>
              <a:t>Lododo si Ku Ðe Ŋutetewo Ŋu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a:t>
            </a:r>
            <a:r xmlns:a="http://schemas.openxmlformats.org/drawingml/2006/main">
              <a:rPr altLang="en-US" lang="ee" sz="3600">
                <a:solidFill>
                  <a:srgbClr val="0070c0"/>
                </a:solidFill>
              </a:rPr>
              <a:t> </a:t>
            </a:r>
            <a:r xmlns:a="http://schemas.openxmlformats.org/drawingml/2006/main">
              <a:rPr altLang="ko-KR" lang="ee" sz="3600">
                <a:solidFill>
                  <a:srgbClr val="0070c0"/>
                </a:solidFill>
              </a:rPr>
              <a:t>enye..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amesi lɔ̃a mí ɣesiaɣi eye wòlalana mí.</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"Eƒe aƒetɔ ɖo eŋu be, 'Enyo, dɔla nyui kple nuteƒewɔla! Èwɔ nuteƒe le nu ʋee aɖewo me; matsɔ wò ade nu geɖewo dzi. Va ma wò aƒetɔ ƒe dzidzɔkpɔkpɔ!'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Ame aɖe tsɔ ga de asi na esubɔlawo esime wònɔ mɔ dzi yina duta. Etsɔ talento atɔ̃ na dɔla gbãtɔ, eve na evelia, eye ɖeka na etɔ̃lia.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ee" sz="2800">
                <a:solidFill>
                  <a:schemeClr val="tx1">
                    <a:lumMod val="65000"/>
                    <a:lumOff val="35000"/>
                  </a:schemeClr>
                </a:solidFill>
              </a:rPr>
              <a:t>Dɔla si xɔ talento 5 kple talento eve la yi zi ɖeka hetsɔ woƒe ga de dɔ me eye wòkpɔ viɖe zi gbɔ zi eve. Ke hã, ŋutsu aɖe si xɔ talento 1 la do go yi do ɖe anyigba eye wòɣla eƒe aƒetɔ ƒe ga.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Esi aƒetɔ la trɔ gbɔ va bu akɔnta na wo la, dɔla gbãtɔ gaxɔ talento atɔ̃, eye evelia gaxɔ talento eve.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Gake, dɔla si xɔ talento ɖeka la mekpɔ ɖeke o. “Aƒetɔ, talento ɖeka koe nènam. Ekema aleke mawɔ akpɔ ga geɖe wu?”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ee" altLang="ko-KR" sz="2800">
                <a:solidFill>
                  <a:schemeClr val="tx1">
                    <a:lumMod val="65000"/>
                    <a:lumOff val="35000"/>
                  </a:schemeClr>
                </a:solidFill>
              </a:rPr>
              <a:t>Eƒe aƒetɔ do dziku. “Ðe wòle be nàtsɔ nye ga ade gadzraɖoƒedɔwɔlawo hafi, anye ne maxɔe kple deme hafi. Wò dɔla si ŋu viɖe aɖeke mele o, do le nye aƒe 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Nusɔsrɔ̃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solidFill>
                  <a:schemeClr val="tx1">
                    <a:lumMod val="65000"/>
                    <a:lumOff val="35000"/>
                  </a:schemeClr>
                </a:solidFill>
              </a:rPr>
              <a:t>Yesu le nu xlɔ̃m mí be míagawɔ kuvia o to talento ŋuti lododoa dzi.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Nane li si le vevie wu ga home si míexɔ.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Nusi le vevie wue nye be nànɔ agbe hena Mawu ƒe ŋutikɔkɔe to nusiwo le asiwò zazã nuteƒewɔwɔtɔe 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Ele be mí katã míanɔ agbe ma tɔgbe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e" sz="3200">
                <a:solidFill>
                  <a:schemeClr val="tx1">
                    <a:lumMod val="65000"/>
                    <a:lumOff val="35000"/>
                  </a:schemeClr>
                </a:solidFill>
              </a:rPr>
              <a:t>be Yesu nakafui.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e" sz="3200"/>
              <a:t>Amekae nye Yesu?</a:t>
            </a:r>
            <a:r xmlns:a="http://schemas.openxmlformats.org/drawingml/2006/main">
              <a:rPr altLang="en-US" lang="e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rgbClr val="0070c0"/>
                </a:solidFill>
              </a:rPr>
              <a:t>Yesu nye..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e" sz="3600">
                <a:solidFill>
                  <a:schemeClr val="tx1">
                    <a:lumMod val="65000"/>
                    <a:lumOff val="35000"/>
                  </a:schemeClr>
                </a:solidFill>
              </a:rPr>
              <a:t>Yesue nye míaƒe aƒetɔ, amesi daa míaƒe agbenɔnɔ kpɔ heɖoa eteƒe na mí ɖe edzi.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solidFill>
                  <a:srgbClr val="ff0000"/>
                </a:solidFill>
              </a:rPr>
              <a:t>Egbe ƒe Nyabiase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e" sz="3200">
                <a:solidFill>
                  <a:schemeClr val="tx1">
                    <a:lumMod val="65000"/>
                    <a:lumOff val="35000"/>
                  </a:schemeClr>
                </a:solidFill>
              </a:rPr>
              <a:t>Nukae aƒetɔa tsɔ de asi na subɔviawo esime wònɔ mɔ zɔm le didiƒe ʋĩ?</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1 </a:t>
            </a:r>
            <a:r xmlns:a="http://schemas.openxmlformats.org/drawingml/2006/main">
              <a:rPr altLang="ko-KR" lang="ee" sz="2800">
                <a:solidFill>
                  <a:schemeClr val="tx1">
                    <a:lumMod val="65000"/>
                    <a:lumOff val="35000"/>
                  </a:schemeClr>
                </a:solidFill>
              </a:rPr>
              <a:t>aƒe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2 </a:t>
            </a:r>
            <a:r xmlns:a="http://schemas.openxmlformats.org/drawingml/2006/main">
              <a:rPr altLang="ko-KR" lang="ee" sz="2800">
                <a:solidFill>
                  <a:schemeClr val="tx1">
                    <a:lumMod val="65000"/>
                    <a:lumOff val="35000"/>
                  </a:schemeClr>
                </a:solidFill>
              </a:rPr>
              <a:t>ƒe agble dzi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3 </a:t>
            </a:r>
            <a:r xmlns:a="http://schemas.openxmlformats.org/drawingml/2006/main">
              <a:rPr altLang="ko-KR" lang="ee" sz="2800">
                <a:solidFill>
                  <a:schemeClr val="tx1">
                    <a:lumMod val="65000"/>
                    <a:lumOff val="35000"/>
                  </a:schemeClr>
                </a:solidFill>
              </a:rPr>
              <a:t>fiase me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chemeClr val="tx1">
                    <a:lumMod val="65000"/>
                    <a:lumOff val="35000"/>
                  </a:schemeClr>
                </a:solidFill>
              </a:rPr>
              <a:t>4 </a:t>
            </a:r>
            <a:r xmlns:a="http://schemas.openxmlformats.org/drawingml/2006/main">
              <a:rPr altLang="ko-KR" lang="ee" sz="2800">
                <a:solidFill>
                  <a:schemeClr val="tx1">
                    <a:lumMod val="65000"/>
                    <a:lumOff val="35000"/>
                  </a:schemeClr>
                </a:solidFill>
              </a:rPr>
              <a:t>ƒe 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e" sz="2800">
                <a:solidFill>
                  <a:srgbClr val="ff0000"/>
                </a:solidFill>
              </a:rPr>
              <a:t>4 </a:t>
            </a:r>
            <a:r xmlns:a="http://schemas.openxmlformats.org/drawingml/2006/main">
              <a:rPr altLang="ko-KR" lang="ee" sz="2800">
                <a:solidFill>
                  <a:srgbClr val="ff0000"/>
                </a:solidFill>
              </a:rPr>
              <a:t>ƒe 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e" sz="4000"/>
              <a:t>Egbe ƒe Nya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e" sz="3600"/>
              <a:t>"Eƒe aƒetɔ ɖo eŋu be, 'Enyo, dɔla nyui kple nuteƒewɔla! Èwɔ nuteƒe le nu ʋee aɖewo me; matsɔ wò ade nu geɖewo dzi. Va ma wò aƒetɔ ƒe dzidzɔkpɔkpɔ!'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e" sz="2800">
                <a:solidFill>
                  <a:schemeClr val="tx1">
                    <a:lumMod val="65000"/>
                    <a:lumOff val="35000"/>
                  </a:schemeClr>
                </a:solidFill>
              </a:rPr>
              <a:t>Mateo</a:t>
            </a:r>
            <a:r xmlns:a="http://schemas.openxmlformats.org/drawingml/2006/main">
              <a:rPr altLang="en-US" lang="ee" sz="2800">
                <a:solidFill>
                  <a:schemeClr val="tx1">
                    <a:lumMod val="65000"/>
                    <a:lumOff val="35000"/>
                  </a:schemeClr>
                </a:solidFill>
              </a:rPr>
              <a:t> </a:t>
            </a:r>
            <a:r xmlns:a="http://schemas.openxmlformats.org/drawingml/2006/main">
              <a:rPr altLang="ko-KR" lang="ee"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